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191" r:id="rId4"/>
  </p:sldMasterIdLst>
  <p:sldIdLst>
    <p:sldId id="256" r:id="rId5"/>
    <p:sldId id="287" r:id="rId6"/>
    <p:sldId id="257" r:id="rId7"/>
    <p:sldId id="282" r:id="rId8"/>
    <p:sldId id="285" r:id="rId9"/>
    <p:sldId id="283" r:id="rId10"/>
    <p:sldId id="284" r:id="rId11"/>
    <p:sldId id="288" r:id="rId12"/>
    <p:sldId id="286" r:id="rId13"/>
    <p:sldId id="290" r:id="rId14"/>
    <p:sldId id="28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2476CB-6339-ECE7-52CA-23DEC4AE6270}" v="30" dt="2020-04-06T09:06:58.894"/>
    <p1510:client id="{1D888DC3-462A-C9EF-6512-8D8F03F3E1DC}" v="487" dt="2021-02-09T10:33:43.737"/>
    <p1510:client id="{2E952D23-719B-148C-3867-49F20637A807}" v="201" dt="2021-02-09T10:48:40.533"/>
    <p1510:client id="{3F3C826F-0FD1-A8AD-C11D-F2791BE7C652}" v="157" dt="2020-04-21T09:50:46.989"/>
    <p1510:client id="{53A57B9B-23CA-4DEE-1539-1B2C7BE4ACE1}" v="26" dt="2020-04-15T07:24:48.372"/>
    <p1510:client id="{58876620-C3A1-5683-04CF-F7B65F79535F}" v="428" dt="2020-04-14T11:09:39.312"/>
    <p1510:client id="{6AC51F11-92B3-1E45-CF5A-165DD23DB512}" v="90" dt="2021-02-09T10:18:39.107"/>
    <p1510:client id="{6B7059E4-A08A-3CC1-8D62-2C90F1325840}" v="3467" dt="2020-04-20T13:25:45.153"/>
    <p1510:client id="{6BE6643A-2579-3F47-028E-68EC096B271D}" v="93" dt="2021-02-09T10:11:13.839"/>
    <p1510:client id="{80477BBD-DAA4-D225-15C7-5925FEB57705}" v="3" dt="2021-02-10T06:04:00.715"/>
    <p1510:client id="{835444A8-385E-11E0-3B07-5F33B85F5D82}" v="2428" dt="2020-04-06T14:53:56.753"/>
    <p1510:client id="{A638F075-7F5F-C7AC-6657-A2955D8B2FBB}" v="17" dt="2020-09-18T06:46:30.413"/>
    <p1510:client id="{B134A1B1-8223-3C8A-8D55-59E42B266929}" v="2740" dt="2020-04-14T12:32:37.555"/>
    <p1510:client id="{C09DADED-3C72-BF0F-B1D4-AEAF1757F97B}" v="20" dt="2021-02-09T12:32:50.774"/>
    <p1510:client id="{D5DB9679-5070-8E58-33AA-BB75F81C35F6}" v="72" dt="2020-04-06T08:55:02.4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115" d="100"/>
          <a:sy n="115" d="100"/>
        </p:scale>
        <p:origin x="25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a Vilkauša" userId="S::zm23001@edu.lu.lv::93fcdf48-ceb6-420b-827e-b6ab971570c0" providerId="AD" clId="Web-{2E952D23-719B-148C-3867-49F20637A807}"/>
    <pc:docChg chg="addSld delSld modSld">
      <pc:chgData name="Marta Vilkauša" userId="S::zm23001@edu.lu.lv::93fcdf48-ceb6-420b-827e-b6ab971570c0" providerId="AD" clId="Web-{2E952D23-719B-148C-3867-49F20637A807}" dt="2021-02-09T10:48:16.250" v="144" actId="20577"/>
      <pc:docMkLst>
        <pc:docMk/>
      </pc:docMkLst>
      <pc:sldChg chg="modSp del">
        <pc:chgData name="Marta Vilkauša" userId="S::zm23001@edu.lu.lv::93fcdf48-ceb6-420b-827e-b6ab971570c0" providerId="AD" clId="Web-{2E952D23-719B-148C-3867-49F20637A807}" dt="2021-02-09T10:41:21.195" v="49"/>
        <pc:sldMkLst>
          <pc:docMk/>
          <pc:sldMk cId="188914243" sldId="279"/>
        </pc:sldMkLst>
        <pc:spChg chg="mod">
          <ac:chgData name="Marta Vilkauša" userId="S::zm23001@edu.lu.lv::93fcdf48-ceb6-420b-827e-b6ab971570c0" providerId="AD" clId="Web-{2E952D23-719B-148C-3867-49F20637A807}" dt="2021-02-09T10:40:48.146" v="35" actId="20577"/>
          <ac:spMkLst>
            <pc:docMk/>
            <pc:sldMk cId="188914243" sldId="279"/>
            <ac:spMk id="3" creationId="{F1AD8993-5E4A-4AE2-A779-88994C59CDB2}"/>
          </ac:spMkLst>
        </pc:spChg>
        <pc:spChg chg="mod">
          <ac:chgData name="Marta Vilkauša" userId="S::zm23001@edu.lu.lv::93fcdf48-ceb6-420b-827e-b6ab971570c0" providerId="AD" clId="Web-{2E952D23-719B-148C-3867-49F20637A807}" dt="2021-02-09T10:41:11.850" v="47" actId="20577"/>
          <ac:spMkLst>
            <pc:docMk/>
            <pc:sldMk cId="188914243" sldId="279"/>
            <ac:spMk id="7" creationId="{73D373CF-4DEC-48A6-8FC4-6E652E6C8769}"/>
          </ac:spMkLst>
        </pc:spChg>
      </pc:sldChg>
      <pc:sldChg chg="modSp">
        <pc:chgData name="Marta Vilkauša" userId="S::zm23001@edu.lu.lv::93fcdf48-ceb6-420b-827e-b6ab971570c0" providerId="AD" clId="Web-{2E952D23-719B-148C-3867-49F20637A807}" dt="2021-02-09T10:38:23.965" v="27" actId="20577"/>
        <pc:sldMkLst>
          <pc:docMk/>
          <pc:sldMk cId="3857530449" sldId="283"/>
        </pc:sldMkLst>
        <pc:spChg chg="mod">
          <ac:chgData name="Marta Vilkauša" userId="S::zm23001@edu.lu.lv::93fcdf48-ceb6-420b-827e-b6ab971570c0" providerId="AD" clId="Web-{2E952D23-719B-148C-3867-49F20637A807}" dt="2021-02-09T10:38:23.965" v="27" actId="20577"/>
          <ac:spMkLst>
            <pc:docMk/>
            <pc:sldMk cId="3857530449" sldId="283"/>
            <ac:spMk id="3" creationId="{F1AD8993-5E4A-4AE2-A779-88994C59CDB2}"/>
          </ac:spMkLst>
        </pc:spChg>
      </pc:sldChg>
      <pc:sldChg chg="modSp">
        <pc:chgData name="Marta Vilkauša" userId="S::zm23001@edu.lu.lv::93fcdf48-ceb6-420b-827e-b6ab971570c0" providerId="AD" clId="Web-{2E952D23-719B-148C-3867-49F20637A807}" dt="2021-02-09T10:39:24.610" v="28" actId="20577"/>
        <pc:sldMkLst>
          <pc:docMk/>
          <pc:sldMk cId="588689266" sldId="284"/>
        </pc:sldMkLst>
        <pc:spChg chg="mod">
          <ac:chgData name="Marta Vilkauša" userId="S::zm23001@edu.lu.lv::93fcdf48-ceb6-420b-827e-b6ab971570c0" providerId="AD" clId="Web-{2E952D23-719B-148C-3867-49F20637A807}" dt="2021-02-09T10:39:24.610" v="28" actId="20577"/>
          <ac:spMkLst>
            <pc:docMk/>
            <pc:sldMk cId="588689266" sldId="284"/>
            <ac:spMk id="3" creationId="{F1AD8993-5E4A-4AE2-A779-88994C59CDB2}"/>
          </ac:spMkLst>
        </pc:spChg>
      </pc:sldChg>
      <pc:sldChg chg="modSp">
        <pc:chgData name="Marta Vilkauša" userId="S::zm23001@edu.lu.lv::93fcdf48-ceb6-420b-827e-b6ab971570c0" providerId="AD" clId="Web-{2E952D23-719B-148C-3867-49F20637A807}" dt="2021-02-09T10:47:40.951" v="141" actId="20577"/>
        <pc:sldMkLst>
          <pc:docMk/>
          <pc:sldMk cId="3705220214" sldId="285"/>
        </pc:sldMkLst>
        <pc:spChg chg="mod">
          <ac:chgData name="Marta Vilkauša" userId="S::zm23001@edu.lu.lv::93fcdf48-ceb6-420b-827e-b6ab971570c0" providerId="AD" clId="Web-{2E952D23-719B-148C-3867-49F20637A807}" dt="2021-02-09T10:47:40.951" v="141" actId="20577"/>
          <ac:spMkLst>
            <pc:docMk/>
            <pc:sldMk cId="3705220214" sldId="285"/>
            <ac:spMk id="4" creationId="{00000000-0000-0000-0000-000000000000}"/>
          </ac:spMkLst>
        </pc:spChg>
      </pc:sldChg>
      <pc:sldChg chg="modSp">
        <pc:chgData name="Marta Vilkauša" userId="S::zm23001@edu.lu.lv::93fcdf48-ceb6-420b-827e-b6ab971570c0" providerId="AD" clId="Web-{2E952D23-719B-148C-3867-49F20637A807}" dt="2021-02-09T10:38:10.668" v="25" actId="20577"/>
        <pc:sldMkLst>
          <pc:docMk/>
          <pc:sldMk cId="673950849" sldId="288"/>
        </pc:sldMkLst>
        <pc:spChg chg="mod">
          <ac:chgData name="Marta Vilkauša" userId="S::zm23001@edu.lu.lv::93fcdf48-ceb6-420b-827e-b6ab971570c0" providerId="AD" clId="Web-{2E952D23-719B-148C-3867-49F20637A807}" dt="2021-02-09T10:38:10.668" v="25" actId="20577"/>
          <ac:spMkLst>
            <pc:docMk/>
            <pc:sldMk cId="673950849" sldId="288"/>
            <ac:spMk id="3" creationId="{F1AD8993-5E4A-4AE2-A779-88994C59CDB2}"/>
          </ac:spMkLst>
        </pc:spChg>
      </pc:sldChg>
      <pc:sldChg chg="add replId">
        <pc:chgData name="Marta Vilkauša" userId="S::zm23001@edu.lu.lv::93fcdf48-ceb6-420b-827e-b6ab971570c0" providerId="AD" clId="Web-{2E952D23-719B-148C-3867-49F20637A807}" dt="2021-02-09T10:40:37.895" v="30"/>
        <pc:sldMkLst>
          <pc:docMk/>
          <pc:sldMk cId="1807062951" sldId="289"/>
        </pc:sldMkLst>
      </pc:sldChg>
      <pc:sldChg chg="modSp add replId">
        <pc:chgData name="Marta Vilkauša" userId="S::zm23001@edu.lu.lv::93fcdf48-ceb6-420b-827e-b6ab971570c0" providerId="AD" clId="Web-{2E952D23-719B-148C-3867-49F20637A807}" dt="2021-02-09T10:48:16.250" v="144" actId="20577"/>
        <pc:sldMkLst>
          <pc:docMk/>
          <pc:sldMk cId="336231037" sldId="290"/>
        </pc:sldMkLst>
        <pc:spChg chg="mod">
          <ac:chgData name="Marta Vilkauša" userId="S::zm23001@edu.lu.lv::93fcdf48-ceb6-420b-827e-b6ab971570c0" providerId="AD" clId="Web-{2E952D23-719B-148C-3867-49F20637A807}" dt="2021-02-09T10:48:16.250" v="144" actId="20577"/>
          <ac:spMkLst>
            <pc:docMk/>
            <pc:sldMk cId="336231037" sldId="290"/>
            <ac:spMk id="3" creationId="{F1AD8993-5E4A-4AE2-A779-88994C59CDB2}"/>
          </ac:spMkLst>
        </pc:spChg>
      </pc:sldChg>
    </pc:docChg>
  </pc:docChgLst>
  <pc:docChgLst>
    <pc:chgData name="Marta Vilkauša" userId="S::zm23001@edu.lu.lv::93fcdf48-ceb6-420b-827e-b6ab971570c0" providerId="AD" clId="Web-{6B7059E4-A08A-3CC1-8D62-2C90F1325840}"/>
    <pc:docChg chg="addSld delSld modSld">
      <pc:chgData name="Marta Vilkauša" userId="S::zm23001@edu.lu.lv::93fcdf48-ceb6-420b-827e-b6ab971570c0" providerId="AD" clId="Web-{6B7059E4-A08A-3CC1-8D62-2C90F1325840}" dt="2020-04-20T13:25:45.153" v="3405"/>
      <pc:docMkLst>
        <pc:docMk/>
      </pc:docMkLst>
      <pc:sldChg chg="modSp">
        <pc:chgData name="Marta Vilkauša" userId="S::zm23001@edu.lu.lv::93fcdf48-ceb6-420b-827e-b6ab971570c0" providerId="AD" clId="Web-{6B7059E4-A08A-3CC1-8D62-2C90F1325840}" dt="2020-04-20T11:45:20.930" v="6" actId="20577"/>
        <pc:sldMkLst>
          <pc:docMk/>
          <pc:sldMk cId="3059316376" sldId="256"/>
        </pc:sldMkLst>
        <pc:spChg chg="mod">
          <ac:chgData name="Marta Vilkauša" userId="S::zm23001@edu.lu.lv::93fcdf48-ceb6-420b-827e-b6ab971570c0" providerId="AD" clId="Web-{6B7059E4-A08A-3CC1-8D62-2C90F1325840}" dt="2020-04-20T11:45:20.899" v="5" actId="14100"/>
          <ac:spMkLst>
            <pc:docMk/>
            <pc:sldMk cId="3059316376" sldId="256"/>
            <ac:spMk id="2" creationId="{00000000-0000-0000-0000-000000000000}"/>
          </ac:spMkLst>
        </pc:spChg>
        <pc:spChg chg="mod">
          <ac:chgData name="Marta Vilkauša" userId="S::zm23001@edu.lu.lv::93fcdf48-ceb6-420b-827e-b6ab971570c0" providerId="AD" clId="Web-{6B7059E4-A08A-3CC1-8D62-2C90F1325840}" dt="2020-04-20T11:45:20.930" v="6" actId="20577"/>
          <ac:spMkLst>
            <pc:docMk/>
            <pc:sldMk cId="3059316376" sldId="256"/>
            <ac:spMk id="3" creationId="{00000000-0000-0000-0000-000000000000}"/>
          </ac:spMkLst>
        </pc:spChg>
      </pc:sldChg>
      <pc:sldChg chg="modSp">
        <pc:chgData name="Marta Vilkauša" userId="S::zm23001@edu.lu.lv::93fcdf48-ceb6-420b-827e-b6ab971570c0" providerId="AD" clId="Web-{6B7059E4-A08A-3CC1-8D62-2C90F1325840}" dt="2020-04-20T11:47:44.275" v="72" actId="1076"/>
        <pc:sldMkLst>
          <pc:docMk/>
          <pc:sldMk cId="1515592600" sldId="257"/>
        </pc:sldMkLst>
        <pc:spChg chg="mod">
          <ac:chgData name="Marta Vilkauša" userId="S::zm23001@edu.lu.lv::93fcdf48-ceb6-420b-827e-b6ab971570c0" providerId="AD" clId="Web-{6B7059E4-A08A-3CC1-8D62-2C90F1325840}" dt="2020-04-20T11:45:20.946" v="8" actId="20577"/>
          <ac:spMkLst>
            <pc:docMk/>
            <pc:sldMk cId="1515592600" sldId="257"/>
            <ac:spMk id="2" creationId="{4F475A1B-19BA-41D6-9641-7F4CBE7FBC9A}"/>
          </ac:spMkLst>
        </pc:spChg>
        <pc:spChg chg="mod">
          <ac:chgData name="Marta Vilkauša" userId="S::zm23001@edu.lu.lv::93fcdf48-ceb6-420b-827e-b6ab971570c0" providerId="AD" clId="Web-{6B7059E4-A08A-3CC1-8D62-2C90F1325840}" dt="2020-04-20T11:47:44.275" v="72" actId="1076"/>
          <ac:spMkLst>
            <pc:docMk/>
            <pc:sldMk cId="1515592600" sldId="257"/>
            <ac:spMk id="3" creationId="{2B5C62F8-EA1B-48DF-B10A-53B68F1B3268}"/>
          </ac:spMkLst>
        </pc:spChg>
        <pc:spChg chg="mod">
          <ac:chgData name="Marta Vilkauša" userId="S::zm23001@edu.lu.lv::93fcdf48-ceb6-420b-827e-b6ab971570c0" providerId="AD" clId="Web-{6B7059E4-A08A-3CC1-8D62-2C90F1325840}" dt="2020-04-20T11:45:20.993" v="10" actId="20577"/>
          <ac:spMkLst>
            <pc:docMk/>
            <pc:sldMk cId="1515592600" sldId="257"/>
            <ac:spMk id="4" creationId="{46DF9702-933E-4836-8282-3A5046C231BE}"/>
          </ac:spMkLst>
        </pc:spChg>
        <pc:spChg chg="mod">
          <ac:chgData name="Marta Vilkauša" userId="S::zm23001@edu.lu.lv::93fcdf48-ceb6-420b-827e-b6ab971570c0" providerId="AD" clId="Web-{6B7059E4-A08A-3CC1-8D62-2C90F1325840}" dt="2020-04-20T11:45:21.290" v="16" actId="20577"/>
          <ac:spMkLst>
            <pc:docMk/>
            <pc:sldMk cId="1515592600" sldId="257"/>
            <ac:spMk id="5" creationId="{0943E66F-6AB1-4C51-A97E-559275240C4F}"/>
          </ac:spMkLst>
        </pc:spChg>
        <pc:spChg chg="mod">
          <ac:chgData name="Marta Vilkauša" userId="S::zm23001@edu.lu.lv::93fcdf48-ceb6-420b-827e-b6ab971570c0" providerId="AD" clId="Web-{6B7059E4-A08A-3CC1-8D62-2C90F1325840}" dt="2020-04-20T11:45:25.071" v="25" actId="20577"/>
          <ac:spMkLst>
            <pc:docMk/>
            <pc:sldMk cId="1515592600" sldId="257"/>
            <ac:spMk id="6" creationId="{240A383A-90D1-4D76-9818-F2574305BB6C}"/>
          </ac:spMkLst>
        </pc:spChg>
      </pc:sldChg>
      <pc:sldChg chg="modSp">
        <pc:chgData name="Marta Vilkauša" userId="S::zm23001@edu.lu.lv::93fcdf48-ceb6-420b-827e-b6ab971570c0" providerId="AD" clId="Web-{6B7059E4-A08A-3CC1-8D62-2C90F1325840}" dt="2020-04-20T11:56:24.030" v="331" actId="14100"/>
        <pc:sldMkLst>
          <pc:docMk/>
          <pc:sldMk cId="1919853403" sldId="258"/>
        </pc:sldMkLst>
        <pc:spChg chg="mod">
          <ac:chgData name="Marta Vilkauša" userId="S::zm23001@edu.lu.lv::93fcdf48-ceb6-420b-827e-b6ab971570c0" providerId="AD" clId="Web-{6B7059E4-A08A-3CC1-8D62-2C90F1325840}" dt="2020-04-20T11:48:19.666" v="105" actId="20577"/>
          <ac:spMkLst>
            <pc:docMk/>
            <pc:sldMk cId="1919853403" sldId="258"/>
            <ac:spMk id="2" creationId="{17E3002D-73BD-4DE5-BF34-FB874DDAE30C}"/>
          </ac:spMkLst>
        </pc:spChg>
        <pc:spChg chg="mod">
          <ac:chgData name="Marta Vilkauša" userId="S::zm23001@edu.lu.lv::93fcdf48-ceb6-420b-827e-b6ab971570c0" providerId="AD" clId="Web-{6B7059E4-A08A-3CC1-8D62-2C90F1325840}" dt="2020-04-20T11:52:00.184" v="272" actId="20577"/>
          <ac:spMkLst>
            <pc:docMk/>
            <pc:sldMk cId="1919853403" sldId="258"/>
            <ac:spMk id="3" creationId="{F1AD8993-5E4A-4AE2-A779-88994C59CDB2}"/>
          </ac:spMkLst>
        </pc:spChg>
        <pc:spChg chg="mod">
          <ac:chgData name="Marta Vilkauša" userId="S::zm23001@edu.lu.lv::93fcdf48-ceb6-420b-827e-b6ab971570c0" providerId="AD" clId="Web-{6B7059E4-A08A-3CC1-8D62-2C90F1325840}" dt="2020-04-20T11:56:24.030" v="331" actId="14100"/>
          <ac:spMkLst>
            <pc:docMk/>
            <pc:sldMk cId="1919853403" sldId="258"/>
            <ac:spMk id="4" creationId="{1A53048F-3370-486F-B207-5B9F5AFD59C5}"/>
          </ac:spMkLst>
        </pc:spChg>
      </pc:sldChg>
      <pc:sldChg chg="addSp delSp modSp">
        <pc:chgData name="Marta Vilkauša" userId="S::zm23001@edu.lu.lv::93fcdf48-ceb6-420b-827e-b6ab971570c0" providerId="AD" clId="Web-{6B7059E4-A08A-3CC1-8D62-2C90F1325840}" dt="2020-04-20T12:03:45.065" v="746" actId="20577"/>
        <pc:sldMkLst>
          <pc:docMk/>
          <pc:sldMk cId="447371579" sldId="259"/>
        </pc:sldMkLst>
        <pc:spChg chg="del mod">
          <ac:chgData name="Marta Vilkauša" userId="S::zm23001@edu.lu.lv::93fcdf48-ceb6-420b-827e-b6ab971570c0" providerId="AD" clId="Web-{6B7059E4-A08A-3CC1-8D62-2C90F1325840}" dt="2020-04-20T11:53:31.106" v="304"/>
          <ac:spMkLst>
            <pc:docMk/>
            <pc:sldMk cId="447371579" sldId="259"/>
            <ac:spMk id="2" creationId="{17E3002D-73BD-4DE5-BF34-FB874DDAE30C}"/>
          </ac:spMkLst>
        </pc:spChg>
        <pc:spChg chg="mod">
          <ac:chgData name="Marta Vilkauša" userId="S::zm23001@edu.lu.lv::93fcdf48-ceb6-420b-827e-b6ab971570c0" providerId="AD" clId="Web-{6B7059E4-A08A-3CC1-8D62-2C90F1325840}" dt="2020-04-20T12:03:45.065" v="746" actId="20577"/>
          <ac:spMkLst>
            <pc:docMk/>
            <pc:sldMk cId="447371579" sldId="259"/>
            <ac:spMk id="3" creationId="{F1AD8993-5E4A-4AE2-A779-88994C59CDB2}"/>
          </ac:spMkLst>
        </pc:spChg>
        <pc:spChg chg="mod">
          <ac:chgData name="Marta Vilkauša" userId="S::zm23001@edu.lu.lv::93fcdf48-ceb6-420b-827e-b6ab971570c0" providerId="AD" clId="Web-{6B7059E4-A08A-3CC1-8D62-2C90F1325840}" dt="2020-04-20T11:56:58.749" v="344" actId="14100"/>
          <ac:spMkLst>
            <pc:docMk/>
            <pc:sldMk cId="447371579" sldId="259"/>
            <ac:spMk id="4" creationId="{1A53048F-3370-486F-B207-5B9F5AFD59C5}"/>
          </ac:spMkLst>
        </pc:spChg>
        <pc:spChg chg="add mod">
          <ac:chgData name="Marta Vilkauša" userId="S::zm23001@edu.lu.lv::93fcdf48-ceb6-420b-827e-b6ab971570c0" providerId="AD" clId="Web-{6B7059E4-A08A-3CC1-8D62-2C90F1325840}" dt="2020-04-20T11:57:09.436" v="346" actId="14100"/>
          <ac:spMkLst>
            <pc:docMk/>
            <pc:sldMk cId="447371579" sldId="259"/>
            <ac:spMk id="6" creationId="{6BDF0EC1-C7FC-4923-A18D-97A7A9D91607}"/>
          </ac:spMkLst>
        </pc:spChg>
        <pc:spChg chg="add del mod">
          <ac:chgData name="Marta Vilkauša" userId="S::zm23001@edu.lu.lv::93fcdf48-ceb6-420b-827e-b6ab971570c0" providerId="AD" clId="Web-{6B7059E4-A08A-3CC1-8D62-2C90F1325840}" dt="2020-04-20T11:55:13.592" v="322"/>
          <ac:spMkLst>
            <pc:docMk/>
            <pc:sldMk cId="447371579" sldId="259"/>
            <ac:spMk id="7" creationId="{8675F908-E8A2-4869-BA39-F2A0CED8B8CF}"/>
          </ac:spMkLst>
        </pc:spChg>
      </pc:sldChg>
      <pc:sldChg chg="modSp">
        <pc:chgData name="Marta Vilkauša" userId="S::zm23001@edu.lu.lv::93fcdf48-ceb6-420b-827e-b6ab971570c0" providerId="AD" clId="Web-{6B7059E4-A08A-3CC1-8D62-2C90F1325840}" dt="2020-04-20T12:27:14.623" v="978" actId="20577"/>
        <pc:sldMkLst>
          <pc:docMk/>
          <pc:sldMk cId="4158321679" sldId="261"/>
        </pc:sldMkLst>
        <pc:spChg chg="mod">
          <ac:chgData name="Marta Vilkauša" userId="S::zm23001@edu.lu.lv::93fcdf48-ceb6-420b-827e-b6ab971570c0" providerId="AD" clId="Web-{6B7059E4-A08A-3CC1-8D62-2C90F1325840}" dt="2020-04-20T12:20:57.120" v="760" actId="20577"/>
          <ac:spMkLst>
            <pc:docMk/>
            <pc:sldMk cId="4158321679" sldId="261"/>
            <ac:spMk id="2" creationId="{17E3002D-73BD-4DE5-BF34-FB874DDAE30C}"/>
          </ac:spMkLst>
        </pc:spChg>
        <pc:spChg chg="mod">
          <ac:chgData name="Marta Vilkauša" userId="S::zm23001@edu.lu.lv::93fcdf48-ceb6-420b-827e-b6ab971570c0" providerId="AD" clId="Web-{6B7059E4-A08A-3CC1-8D62-2C90F1325840}" dt="2020-04-20T12:27:14.623" v="978" actId="20577"/>
          <ac:spMkLst>
            <pc:docMk/>
            <pc:sldMk cId="4158321679" sldId="261"/>
            <ac:spMk id="3" creationId="{F1AD8993-5E4A-4AE2-A779-88994C59CDB2}"/>
          </ac:spMkLst>
        </pc:spChg>
        <pc:spChg chg="mod">
          <ac:chgData name="Marta Vilkauša" userId="S::zm23001@edu.lu.lv::93fcdf48-ceb6-420b-827e-b6ab971570c0" providerId="AD" clId="Web-{6B7059E4-A08A-3CC1-8D62-2C90F1325840}" dt="2020-04-20T12:21:26.964" v="770" actId="1076"/>
          <ac:spMkLst>
            <pc:docMk/>
            <pc:sldMk cId="4158321679" sldId="261"/>
            <ac:spMk id="4" creationId="{1A53048F-3370-486F-B207-5B9F5AFD59C5}"/>
          </ac:spMkLst>
        </pc:spChg>
      </pc:sldChg>
      <pc:sldChg chg="modSp">
        <pc:chgData name="Marta Vilkauša" userId="S::zm23001@edu.lu.lv::93fcdf48-ceb6-420b-827e-b6ab971570c0" providerId="AD" clId="Web-{6B7059E4-A08A-3CC1-8D62-2C90F1325840}" dt="2020-04-20T12:27:39.498" v="990" actId="20577"/>
        <pc:sldMkLst>
          <pc:docMk/>
          <pc:sldMk cId="2940076702" sldId="266"/>
        </pc:sldMkLst>
        <pc:spChg chg="mod">
          <ac:chgData name="Marta Vilkauša" userId="S::zm23001@edu.lu.lv::93fcdf48-ceb6-420b-827e-b6ab971570c0" providerId="AD" clId="Web-{6B7059E4-A08A-3CC1-8D62-2C90F1325840}" dt="2020-04-20T12:27:28.295" v="985" actId="20577"/>
          <ac:spMkLst>
            <pc:docMk/>
            <pc:sldMk cId="2940076702" sldId="266"/>
            <ac:spMk id="2" creationId="{17E3002D-73BD-4DE5-BF34-FB874DDAE30C}"/>
          </ac:spMkLst>
        </pc:spChg>
        <pc:spChg chg="mod">
          <ac:chgData name="Marta Vilkauša" userId="S::zm23001@edu.lu.lv::93fcdf48-ceb6-420b-827e-b6ab971570c0" providerId="AD" clId="Web-{6B7059E4-A08A-3CC1-8D62-2C90F1325840}" dt="2020-04-20T12:27:39.498" v="990" actId="20577"/>
          <ac:spMkLst>
            <pc:docMk/>
            <pc:sldMk cId="2940076702" sldId="266"/>
            <ac:spMk id="4" creationId="{1A53048F-3370-486F-B207-5B9F5AFD59C5}"/>
          </ac:spMkLst>
        </pc:spChg>
      </pc:sldChg>
      <pc:sldChg chg="modSp">
        <pc:chgData name="Marta Vilkauša" userId="S::zm23001@edu.lu.lv::93fcdf48-ceb6-420b-827e-b6ab971570c0" providerId="AD" clId="Web-{6B7059E4-A08A-3CC1-8D62-2C90F1325840}" dt="2020-04-20T12:27:56.811" v="1002" actId="20577"/>
        <pc:sldMkLst>
          <pc:docMk/>
          <pc:sldMk cId="1236375648" sldId="267"/>
        </pc:sldMkLst>
        <pc:spChg chg="mod">
          <ac:chgData name="Marta Vilkauša" userId="S::zm23001@edu.lu.lv::93fcdf48-ceb6-420b-827e-b6ab971570c0" providerId="AD" clId="Web-{6B7059E4-A08A-3CC1-8D62-2C90F1325840}" dt="2020-04-20T12:27:56.811" v="1002" actId="20577"/>
          <ac:spMkLst>
            <pc:docMk/>
            <pc:sldMk cId="1236375648" sldId="267"/>
            <ac:spMk id="2" creationId="{17E3002D-73BD-4DE5-BF34-FB874DDAE30C}"/>
          </ac:spMkLst>
        </pc:spChg>
        <pc:spChg chg="mod">
          <ac:chgData name="Marta Vilkauša" userId="S::zm23001@edu.lu.lv::93fcdf48-ceb6-420b-827e-b6ab971570c0" providerId="AD" clId="Web-{6B7059E4-A08A-3CC1-8D62-2C90F1325840}" dt="2020-04-20T12:27:45.533" v="995" actId="20577"/>
          <ac:spMkLst>
            <pc:docMk/>
            <pc:sldMk cId="1236375648" sldId="267"/>
            <ac:spMk id="4" creationId="{1A53048F-3370-486F-B207-5B9F5AFD59C5}"/>
          </ac:spMkLst>
        </pc:spChg>
      </pc:sldChg>
      <pc:sldChg chg="modSp">
        <pc:chgData name="Marta Vilkauša" userId="S::zm23001@edu.lu.lv::93fcdf48-ceb6-420b-827e-b6ab971570c0" providerId="AD" clId="Web-{6B7059E4-A08A-3CC1-8D62-2C90F1325840}" dt="2020-04-20T12:28:16.749" v="1014" actId="20577"/>
        <pc:sldMkLst>
          <pc:docMk/>
          <pc:sldMk cId="855287191" sldId="268"/>
        </pc:sldMkLst>
        <pc:spChg chg="mod">
          <ac:chgData name="Marta Vilkauša" userId="S::zm23001@edu.lu.lv::93fcdf48-ceb6-420b-827e-b6ab971570c0" providerId="AD" clId="Web-{6B7059E4-A08A-3CC1-8D62-2C90F1325840}" dt="2020-04-20T12:28:06.796" v="1009" actId="20577"/>
          <ac:spMkLst>
            <pc:docMk/>
            <pc:sldMk cId="855287191" sldId="268"/>
            <ac:spMk id="2" creationId="{17E3002D-73BD-4DE5-BF34-FB874DDAE30C}"/>
          </ac:spMkLst>
        </pc:spChg>
        <pc:spChg chg="mod">
          <ac:chgData name="Marta Vilkauša" userId="S::zm23001@edu.lu.lv::93fcdf48-ceb6-420b-827e-b6ab971570c0" providerId="AD" clId="Web-{6B7059E4-A08A-3CC1-8D62-2C90F1325840}" dt="2020-04-20T12:28:16.749" v="1014" actId="20577"/>
          <ac:spMkLst>
            <pc:docMk/>
            <pc:sldMk cId="855287191" sldId="268"/>
            <ac:spMk id="4" creationId="{1A53048F-3370-486F-B207-5B9F5AFD59C5}"/>
          </ac:spMkLst>
        </pc:spChg>
      </pc:sldChg>
      <pc:sldChg chg="modSp">
        <pc:chgData name="Marta Vilkauša" userId="S::zm23001@edu.lu.lv::93fcdf48-ceb6-420b-827e-b6ab971570c0" providerId="AD" clId="Web-{6B7059E4-A08A-3CC1-8D62-2C90F1325840}" dt="2020-04-20T12:39:15.723" v="1210" actId="20577"/>
        <pc:sldMkLst>
          <pc:docMk/>
          <pc:sldMk cId="2199392797" sldId="269"/>
        </pc:sldMkLst>
        <pc:spChg chg="mod">
          <ac:chgData name="Marta Vilkauša" userId="S::zm23001@edu.lu.lv::93fcdf48-ceb6-420b-827e-b6ab971570c0" providerId="AD" clId="Web-{6B7059E4-A08A-3CC1-8D62-2C90F1325840}" dt="2020-04-20T12:28:49.124" v="1027" actId="20577"/>
          <ac:spMkLst>
            <pc:docMk/>
            <pc:sldMk cId="2199392797" sldId="269"/>
            <ac:spMk id="2" creationId="{17E3002D-73BD-4DE5-BF34-FB874DDAE30C}"/>
          </ac:spMkLst>
        </pc:spChg>
        <pc:spChg chg="mod">
          <ac:chgData name="Marta Vilkauša" userId="S::zm23001@edu.lu.lv::93fcdf48-ceb6-420b-827e-b6ab971570c0" providerId="AD" clId="Web-{6B7059E4-A08A-3CC1-8D62-2C90F1325840}" dt="2020-04-20T12:37:07.097" v="1173" actId="20577"/>
          <ac:spMkLst>
            <pc:docMk/>
            <pc:sldMk cId="2199392797" sldId="269"/>
            <ac:spMk id="3" creationId="{F1AD8993-5E4A-4AE2-A779-88994C59CDB2}"/>
          </ac:spMkLst>
        </pc:spChg>
        <pc:spChg chg="mod">
          <ac:chgData name="Marta Vilkauša" userId="S::zm23001@edu.lu.lv::93fcdf48-ceb6-420b-827e-b6ab971570c0" providerId="AD" clId="Web-{6B7059E4-A08A-3CC1-8D62-2C90F1325840}" dt="2020-04-20T12:39:15.723" v="1210" actId="20577"/>
          <ac:spMkLst>
            <pc:docMk/>
            <pc:sldMk cId="2199392797" sldId="269"/>
            <ac:spMk id="4" creationId="{1A53048F-3370-486F-B207-5B9F5AFD59C5}"/>
          </ac:spMkLst>
        </pc:spChg>
      </pc:sldChg>
      <pc:sldChg chg="modSp">
        <pc:chgData name="Marta Vilkauša" userId="S::zm23001@edu.lu.lv::93fcdf48-ceb6-420b-827e-b6ab971570c0" providerId="AD" clId="Web-{6B7059E4-A08A-3CC1-8D62-2C90F1325840}" dt="2020-04-20T12:39:12.582" v="1207" actId="20577"/>
        <pc:sldMkLst>
          <pc:docMk/>
          <pc:sldMk cId="659476716" sldId="270"/>
        </pc:sldMkLst>
        <pc:spChg chg="mod">
          <ac:chgData name="Marta Vilkauša" userId="S::zm23001@edu.lu.lv::93fcdf48-ceb6-420b-827e-b6ab971570c0" providerId="AD" clId="Web-{6B7059E4-A08A-3CC1-8D62-2C90F1325840}" dt="2020-04-20T12:37:20.831" v="1180" actId="20577"/>
          <ac:spMkLst>
            <pc:docMk/>
            <pc:sldMk cId="659476716" sldId="270"/>
            <ac:spMk id="2" creationId="{17E3002D-73BD-4DE5-BF34-FB874DDAE30C}"/>
          </ac:spMkLst>
        </pc:spChg>
        <pc:spChg chg="mod">
          <ac:chgData name="Marta Vilkauša" userId="S::zm23001@edu.lu.lv::93fcdf48-ceb6-420b-827e-b6ab971570c0" providerId="AD" clId="Web-{6B7059E4-A08A-3CC1-8D62-2C90F1325840}" dt="2020-04-20T12:39:12.582" v="1207" actId="20577"/>
          <ac:spMkLst>
            <pc:docMk/>
            <pc:sldMk cId="659476716" sldId="270"/>
            <ac:spMk id="4" creationId="{1A53048F-3370-486F-B207-5B9F5AFD59C5}"/>
          </ac:spMkLst>
        </pc:spChg>
      </pc:sldChg>
      <pc:sldChg chg="modSp">
        <pc:chgData name="Marta Vilkauša" userId="S::zm23001@edu.lu.lv::93fcdf48-ceb6-420b-827e-b6ab971570c0" providerId="AD" clId="Web-{6B7059E4-A08A-3CC1-8D62-2C90F1325840}" dt="2020-04-20T12:39:10.051" v="1204" actId="20577"/>
        <pc:sldMkLst>
          <pc:docMk/>
          <pc:sldMk cId="2410239345" sldId="271"/>
        </pc:sldMkLst>
        <pc:spChg chg="mod">
          <ac:chgData name="Marta Vilkauša" userId="S::zm23001@edu.lu.lv::93fcdf48-ceb6-420b-827e-b6ab971570c0" providerId="AD" clId="Web-{6B7059E4-A08A-3CC1-8D62-2C90F1325840}" dt="2020-04-20T12:38:42.395" v="1192" actId="20577"/>
          <ac:spMkLst>
            <pc:docMk/>
            <pc:sldMk cId="2410239345" sldId="271"/>
            <ac:spMk id="2" creationId="{17E3002D-73BD-4DE5-BF34-FB874DDAE30C}"/>
          </ac:spMkLst>
        </pc:spChg>
        <pc:spChg chg="mod">
          <ac:chgData name="Marta Vilkauša" userId="S::zm23001@edu.lu.lv::93fcdf48-ceb6-420b-827e-b6ab971570c0" providerId="AD" clId="Web-{6B7059E4-A08A-3CC1-8D62-2C90F1325840}" dt="2020-04-20T12:39:10.051" v="1204" actId="20577"/>
          <ac:spMkLst>
            <pc:docMk/>
            <pc:sldMk cId="2410239345" sldId="271"/>
            <ac:spMk id="4" creationId="{1A53048F-3370-486F-B207-5B9F5AFD59C5}"/>
          </ac:spMkLst>
        </pc:spChg>
      </pc:sldChg>
      <pc:sldChg chg="addSp delSp modSp">
        <pc:chgData name="Marta Vilkauša" userId="S::zm23001@edu.lu.lv::93fcdf48-ceb6-420b-827e-b6ab971570c0" providerId="AD" clId="Web-{6B7059E4-A08A-3CC1-8D62-2C90F1325840}" dt="2020-04-20T12:48:21.509" v="1871" actId="1076"/>
        <pc:sldMkLst>
          <pc:docMk/>
          <pc:sldMk cId="1425244721" sldId="272"/>
        </pc:sldMkLst>
        <pc:spChg chg="mod">
          <ac:chgData name="Marta Vilkauša" userId="S::zm23001@edu.lu.lv::93fcdf48-ceb6-420b-827e-b6ab971570c0" providerId="AD" clId="Web-{6B7059E4-A08A-3CC1-8D62-2C90F1325840}" dt="2020-04-20T12:39:36.129" v="1216" actId="20577"/>
          <ac:spMkLst>
            <pc:docMk/>
            <pc:sldMk cId="1425244721" sldId="272"/>
            <ac:spMk id="2" creationId="{17E3002D-73BD-4DE5-BF34-FB874DDAE30C}"/>
          </ac:spMkLst>
        </pc:spChg>
        <pc:spChg chg="add del mod">
          <ac:chgData name="Marta Vilkauša" userId="S::zm23001@edu.lu.lv::93fcdf48-ceb6-420b-827e-b6ab971570c0" providerId="AD" clId="Web-{6B7059E4-A08A-3CC1-8D62-2C90F1325840}" dt="2020-04-20T12:48:21.509" v="1871" actId="1076"/>
          <ac:spMkLst>
            <pc:docMk/>
            <pc:sldMk cId="1425244721" sldId="272"/>
            <ac:spMk id="3" creationId="{F1AD8993-5E4A-4AE2-A779-88994C59CDB2}"/>
          </ac:spMkLst>
        </pc:spChg>
        <pc:spChg chg="mod">
          <ac:chgData name="Marta Vilkauša" userId="S::zm23001@edu.lu.lv::93fcdf48-ceb6-420b-827e-b6ab971570c0" providerId="AD" clId="Web-{6B7059E4-A08A-3CC1-8D62-2C90F1325840}" dt="2020-04-20T12:39:55.801" v="1229" actId="14100"/>
          <ac:spMkLst>
            <pc:docMk/>
            <pc:sldMk cId="1425244721" sldId="272"/>
            <ac:spMk id="4" creationId="{1A53048F-3370-486F-B207-5B9F5AFD59C5}"/>
          </ac:spMkLst>
        </pc:spChg>
        <pc:spChg chg="mod">
          <ac:chgData name="Marta Vilkauša" userId="S::zm23001@edu.lu.lv::93fcdf48-ceb6-420b-827e-b6ab971570c0" providerId="AD" clId="Web-{6B7059E4-A08A-3CC1-8D62-2C90F1325840}" dt="2020-04-20T12:40:35.458" v="1252" actId="20577"/>
          <ac:spMkLst>
            <pc:docMk/>
            <pc:sldMk cId="1425244721" sldId="272"/>
            <ac:spMk id="5" creationId="{00191432-2439-4B80-9B7B-9224D6740C7C}"/>
          </ac:spMkLst>
        </pc:spChg>
        <pc:spChg chg="add del mod">
          <ac:chgData name="Marta Vilkauša" userId="S::zm23001@edu.lu.lv::93fcdf48-ceb6-420b-827e-b6ab971570c0" providerId="AD" clId="Web-{6B7059E4-A08A-3CC1-8D62-2C90F1325840}" dt="2020-04-20T12:39:49.583" v="1225"/>
          <ac:spMkLst>
            <pc:docMk/>
            <pc:sldMk cId="1425244721" sldId="272"/>
            <ac:spMk id="6" creationId="{F3833896-8EEB-4C6A-8D68-2EE96083E618}"/>
          </ac:spMkLst>
        </pc:spChg>
        <pc:spChg chg="add del mod">
          <ac:chgData name="Marta Vilkauša" userId="S::zm23001@edu.lu.lv::93fcdf48-ceb6-420b-827e-b6ab971570c0" providerId="AD" clId="Web-{6B7059E4-A08A-3CC1-8D62-2C90F1325840}" dt="2020-04-20T12:43:52.897" v="1533"/>
          <ac:spMkLst>
            <pc:docMk/>
            <pc:sldMk cId="1425244721" sldId="272"/>
            <ac:spMk id="8" creationId="{EC2577DC-ACC6-4F7F-BB8A-3A326FF3DF99}"/>
          </ac:spMkLst>
        </pc:spChg>
      </pc:sldChg>
      <pc:sldChg chg="modSp">
        <pc:chgData name="Marta Vilkauša" userId="S::zm23001@edu.lu.lv::93fcdf48-ceb6-420b-827e-b6ab971570c0" providerId="AD" clId="Web-{6B7059E4-A08A-3CC1-8D62-2C90F1325840}" dt="2020-04-20T12:51:39.620" v="2135" actId="20577"/>
        <pc:sldMkLst>
          <pc:docMk/>
          <pc:sldMk cId="2851894393" sldId="273"/>
        </pc:sldMkLst>
        <pc:spChg chg="mod">
          <ac:chgData name="Marta Vilkauša" userId="S::zm23001@edu.lu.lv::93fcdf48-ceb6-420b-827e-b6ab971570c0" providerId="AD" clId="Web-{6B7059E4-A08A-3CC1-8D62-2C90F1325840}" dt="2020-04-20T12:48:37.072" v="1875" actId="20577"/>
          <ac:spMkLst>
            <pc:docMk/>
            <pc:sldMk cId="2851894393" sldId="273"/>
            <ac:spMk id="2" creationId="{17E3002D-73BD-4DE5-BF34-FB874DDAE30C}"/>
          </ac:spMkLst>
        </pc:spChg>
        <pc:spChg chg="mod">
          <ac:chgData name="Marta Vilkauša" userId="S::zm23001@edu.lu.lv::93fcdf48-ceb6-420b-827e-b6ab971570c0" providerId="AD" clId="Web-{6B7059E4-A08A-3CC1-8D62-2C90F1325840}" dt="2020-04-20T12:51:39.620" v="2135" actId="20577"/>
          <ac:spMkLst>
            <pc:docMk/>
            <pc:sldMk cId="2851894393" sldId="273"/>
            <ac:spMk id="3" creationId="{F1AD8993-5E4A-4AE2-A779-88994C59CDB2}"/>
          </ac:spMkLst>
        </pc:spChg>
        <pc:spChg chg="mod">
          <ac:chgData name="Marta Vilkauša" userId="S::zm23001@edu.lu.lv::93fcdf48-ceb6-420b-827e-b6ab971570c0" providerId="AD" clId="Web-{6B7059E4-A08A-3CC1-8D62-2C90F1325840}" dt="2020-04-20T12:48:55.353" v="1888" actId="14100"/>
          <ac:spMkLst>
            <pc:docMk/>
            <pc:sldMk cId="2851894393" sldId="273"/>
            <ac:spMk id="4" creationId="{1A53048F-3370-486F-B207-5B9F5AFD59C5}"/>
          </ac:spMkLst>
        </pc:spChg>
        <pc:spChg chg="mod">
          <ac:chgData name="Marta Vilkauša" userId="S::zm23001@edu.lu.lv::93fcdf48-ceb6-420b-827e-b6ab971570c0" providerId="AD" clId="Web-{6B7059E4-A08A-3CC1-8D62-2C90F1325840}" dt="2020-04-20T12:49:03.150" v="1896" actId="1076"/>
          <ac:spMkLst>
            <pc:docMk/>
            <pc:sldMk cId="2851894393" sldId="273"/>
            <ac:spMk id="5" creationId="{B03ACA42-C9BD-4852-AC7B-4B34E5C42357}"/>
          </ac:spMkLst>
        </pc:spChg>
      </pc:sldChg>
      <pc:sldChg chg="modSp">
        <pc:chgData name="Marta Vilkauša" userId="S::zm23001@edu.lu.lv::93fcdf48-ceb6-420b-827e-b6ab971570c0" providerId="AD" clId="Web-{6B7059E4-A08A-3CC1-8D62-2C90F1325840}" dt="2020-04-20T12:54:21.356" v="2418" actId="20577"/>
        <pc:sldMkLst>
          <pc:docMk/>
          <pc:sldMk cId="3841120169" sldId="274"/>
        </pc:sldMkLst>
        <pc:spChg chg="mod">
          <ac:chgData name="Marta Vilkauša" userId="S::zm23001@edu.lu.lv::93fcdf48-ceb6-420b-827e-b6ab971570c0" providerId="AD" clId="Web-{6B7059E4-A08A-3CC1-8D62-2C90F1325840}" dt="2020-04-20T12:51:52.167" v="2143" actId="20577"/>
          <ac:spMkLst>
            <pc:docMk/>
            <pc:sldMk cId="3841120169" sldId="274"/>
            <ac:spMk id="2" creationId="{17E3002D-73BD-4DE5-BF34-FB874DDAE30C}"/>
          </ac:spMkLst>
        </pc:spChg>
        <pc:spChg chg="mod">
          <ac:chgData name="Marta Vilkauša" userId="S::zm23001@edu.lu.lv::93fcdf48-ceb6-420b-827e-b6ab971570c0" providerId="AD" clId="Web-{6B7059E4-A08A-3CC1-8D62-2C90F1325840}" dt="2020-04-20T12:52:12.354" v="2152" actId="20577"/>
          <ac:spMkLst>
            <pc:docMk/>
            <pc:sldMk cId="3841120169" sldId="274"/>
            <ac:spMk id="4" creationId="{1A53048F-3370-486F-B207-5B9F5AFD59C5}"/>
          </ac:spMkLst>
        </pc:spChg>
        <pc:spChg chg="mod">
          <ac:chgData name="Marta Vilkauša" userId="S::zm23001@edu.lu.lv::93fcdf48-ceb6-420b-827e-b6ab971570c0" providerId="AD" clId="Web-{6B7059E4-A08A-3CC1-8D62-2C90F1325840}" dt="2020-04-20T12:54:21.356" v="2418" actId="20577"/>
          <ac:spMkLst>
            <pc:docMk/>
            <pc:sldMk cId="3841120169" sldId="274"/>
            <ac:spMk id="5" creationId="{B03ACA42-C9BD-4852-AC7B-4B34E5C42357}"/>
          </ac:spMkLst>
        </pc:spChg>
      </pc:sldChg>
      <pc:sldChg chg="modSp">
        <pc:chgData name="Marta Vilkauša" userId="S::zm23001@edu.lu.lv::93fcdf48-ceb6-420b-827e-b6ab971570c0" providerId="AD" clId="Web-{6B7059E4-A08A-3CC1-8D62-2C90F1325840}" dt="2020-04-20T12:57:12.279" v="2683" actId="1076"/>
        <pc:sldMkLst>
          <pc:docMk/>
          <pc:sldMk cId="3457105357" sldId="275"/>
        </pc:sldMkLst>
        <pc:spChg chg="mod">
          <ac:chgData name="Marta Vilkauša" userId="S::zm23001@edu.lu.lv::93fcdf48-ceb6-420b-827e-b6ab971570c0" providerId="AD" clId="Web-{6B7059E4-A08A-3CC1-8D62-2C90F1325840}" dt="2020-04-20T12:54:40.825" v="2424" actId="20577"/>
          <ac:spMkLst>
            <pc:docMk/>
            <pc:sldMk cId="3457105357" sldId="275"/>
            <ac:spMk id="2" creationId="{17E3002D-73BD-4DE5-BF34-FB874DDAE30C}"/>
          </ac:spMkLst>
        </pc:spChg>
        <pc:spChg chg="mod">
          <ac:chgData name="Marta Vilkauša" userId="S::zm23001@edu.lu.lv::93fcdf48-ceb6-420b-827e-b6ab971570c0" providerId="AD" clId="Web-{6B7059E4-A08A-3CC1-8D62-2C90F1325840}" dt="2020-04-20T12:54:52.512" v="2430" actId="20577"/>
          <ac:spMkLst>
            <pc:docMk/>
            <pc:sldMk cId="3457105357" sldId="275"/>
            <ac:spMk id="4" creationId="{1A53048F-3370-486F-B207-5B9F5AFD59C5}"/>
          </ac:spMkLst>
        </pc:spChg>
        <pc:spChg chg="mod">
          <ac:chgData name="Marta Vilkauša" userId="S::zm23001@edu.lu.lv::93fcdf48-ceb6-420b-827e-b6ab971570c0" providerId="AD" clId="Web-{6B7059E4-A08A-3CC1-8D62-2C90F1325840}" dt="2020-04-20T12:57:12.279" v="2683" actId="1076"/>
          <ac:spMkLst>
            <pc:docMk/>
            <pc:sldMk cId="3457105357" sldId="275"/>
            <ac:spMk id="5" creationId="{B03ACA42-C9BD-4852-AC7B-4B34E5C42357}"/>
          </ac:spMkLst>
        </pc:spChg>
      </pc:sldChg>
      <pc:sldChg chg="modSp">
        <pc:chgData name="Marta Vilkauša" userId="S::zm23001@edu.lu.lv::93fcdf48-ceb6-420b-827e-b6ab971570c0" providerId="AD" clId="Web-{6B7059E4-A08A-3CC1-8D62-2C90F1325840}" dt="2020-04-20T12:58:49.342" v="2829" actId="20577"/>
        <pc:sldMkLst>
          <pc:docMk/>
          <pc:sldMk cId="2409211340" sldId="276"/>
        </pc:sldMkLst>
        <pc:spChg chg="mod">
          <ac:chgData name="Marta Vilkauša" userId="S::zm23001@edu.lu.lv::93fcdf48-ceb6-420b-827e-b6ab971570c0" providerId="AD" clId="Web-{6B7059E4-A08A-3CC1-8D62-2C90F1325840}" dt="2020-04-20T12:57:34.435" v="2687" actId="20577"/>
          <ac:spMkLst>
            <pc:docMk/>
            <pc:sldMk cId="2409211340" sldId="276"/>
            <ac:spMk id="2" creationId="{17E3002D-73BD-4DE5-BF34-FB874DDAE30C}"/>
          </ac:spMkLst>
        </pc:spChg>
        <pc:spChg chg="mod">
          <ac:chgData name="Marta Vilkauša" userId="S::zm23001@edu.lu.lv::93fcdf48-ceb6-420b-827e-b6ab971570c0" providerId="AD" clId="Web-{6B7059E4-A08A-3CC1-8D62-2C90F1325840}" dt="2020-04-20T12:57:44.904" v="2700" actId="20577"/>
          <ac:spMkLst>
            <pc:docMk/>
            <pc:sldMk cId="2409211340" sldId="276"/>
            <ac:spMk id="4" creationId="{1A53048F-3370-486F-B207-5B9F5AFD59C5}"/>
          </ac:spMkLst>
        </pc:spChg>
        <pc:spChg chg="mod">
          <ac:chgData name="Marta Vilkauša" userId="S::zm23001@edu.lu.lv::93fcdf48-ceb6-420b-827e-b6ab971570c0" providerId="AD" clId="Web-{6B7059E4-A08A-3CC1-8D62-2C90F1325840}" dt="2020-04-20T12:58:49.342" v="2829" actId="20577"/>
          <ac:spMkLst>
            <pc:docMk/>
            <pc:sldMk cId="2409211340" sldId="276"/>
            <ac:spMk id="5" creationId="{B03ACA42-C9BD-4852-AC7B-4B34E5C42357}"/>
          </ac:spMkLst>
        </pc:spChg>
      </pc:sldChg>
      <pc:sldChg chg="modSp">
        <pc:chgData name="Marta Vilkauša" userId="S::zm23001@edu.lu.lv::93fcdf48-ceb6-420b-827e-b6ab971570c0" providerId="AD" clId="Web-{6B7059E4-A08A-3CC1-8D62-2C90F1325840}" dt="2020-04-20T13:19:01.415" v="3090" actId="20577"/>
        <pc:sldMkLst>
          <pc:docMk/>
          <pc:sldMk cId="2873023848" sldId="277"/>
        </pc:sldMkLst>
        <pc:spChg chg="mod">
          <ac:chgData name="Marta Vilkauša" userId="S::zm23001@edu.lu.lv::93fcdf48-ceb6-420b-827e-b6ab971570c0" providerId="AD" clId="Web-{6B7059E4-A08A-3CC1-8D62-2C90F1325840}" dt="2020-04-20T12:59:10.530" v="2835" actId="20577"/>
          <ac:spMkLst>
            <pc:docMk/>
            <pc:sldMk cId="2873023848" sldId="277"/>
            <ac:spMk id="2" creationId="{17E3002D-73BD-4DE5-BF34-FB874DDAE30C}"/>
          </ac:spMkLst>
        </pc:spChg>
        <pc:spChg chg="mod">
          <ac:chgData name="Marta Vilkauša" userId="S::zm23001@edu.lu.lv::93fcdf48-ceb6-420b-827e-b6ab971570c0" providerId="AD" clId="Web-{6B7059E4-A08A-3CC1-8D62-2C90F1325840}" dt="2020-04-20T12:59:17.436" v="2848" actId="20577"/>
          <ac:spMkLst>
            <pc:docMk/>
            <pc:sldMk cId="2873023848" sldId="277"/>
            <ac:spMk id="4" creationId="{1A53048F-3370-486F-B207-5B9F5AFD59C5}"/>
          </ac:spMkLst>
        </pc:spChg>
        <pc:spChg chg="mod">
          <ac:chgData name="Marta Vilkauša" userId="S::zm23001@edu.lu.lv::93fcdf48-ceb6-420b-827e-b6ab971570c0" providerId="AD" clId="Web-{6B7059E4-A08A-3CC1-8D62-2C90F1325840}" dt="2020-04-20T13:19:01.415" v="3090" actId="20577"/>
          <ac:spMkLst>
            <pc:docMk/>
            <pc:sldMk cId="2873023848" sldId="277"/>
            <ac:spMk id="5" creationId="{B03ACA42-C9BD-4852-AC7B-4B34E5C42357}"/>
          </ac:spMkLst>
        </pc:spChg>
      </pc:sldChg>
      <pc:sldChg chg="modSp">
        <pc:chgData name="Marta Vilkauša" userId="S::zm23001@edu.lu.lv::93fcdf48-ceb6-420b-827e-b6ab971570c0" providerId="AD" clId="Web-{6B7059E4-A08A-3CC1-8D62-2C90F1325840}" dt="2020-04-20T13:21:12.010" v="3270" actId="20577"/>
        <pc:sldMkLst>
          <pc:docMk/>
          <pc:sldMk cId="3353525937" sldId="278"/>
        </pc:sldMkLst>
        <pc:spChg chg="mod">
          <ac:chgData name="Marta Vilkauša" userId="S::zm23001@edu.lu.lv::93fcdf48-ceb6-420b-827e-b6ab971570c0" providerId="AD" clId="Web-{6B7059E4-A08A-3CC1-8D62-2C90F1325840}" dt="2020-04-20T13:19:17.118" v="3095" actId="20577"/>
          <ac:spMkLst>
            <pc:docMk/>
            <pc:sldMk cId="3353525937" sldId="278"/>
            <ac:spMk id="2" creationId="{17E3002D-73BD-4DE5-BF34-FB874DDAE30C}"/>
          </ac:spMkLst>
        </pc:spChg>
        <pc:spChg chg="mod">
          <ac:chgData name="Marta Vilkauša" userId="S::zm23001@edu.lu.lv::93fcdf48-ceb6-420b-827e-b6ab971570c0" providerId="AD" clId="Web-{6B7059E4-A08A-3CC1-8D62-2C90F1325840}" dt="2020-04-20T13:20:04.337" v="3120" actId="14100"/>
          <ac:spMkLst>
            <pc:docMk/>
            <pc:sldMk cId="3353525937" sldId="278"/>
            <ac:spMk id="4" creationId="{1A53048F-3370-486F-B207-5B9F5AFD59C5}"/>
          </ac:spMkLst>
        </pc:spChg>
        <pc:spChg chg="mod">
          <ac:chgData name="Marta Vilkauša" userId="S::zm23001@edu.lu.lv::93fcdf48-ceb6-420b-827e-b6ab971570c0" providerId="AD" clId="Web-{6B7059E4-A08A-3CC1-8D62-2C90F1325840}" dt="2020-04-20T13:21:12.010" v="3270" actId="20577"/>
          <ac:spMkLst>
            <pc:docMk/>
            <pc:sldMk cId="3353525937" sldId="278"/>
            <ac:spMk id="5" creationId="{B03ACA42-C9BD-4852-AC7B-4B34E5C42357}"/>
          </ac:spMkLst>
        </pc:spChg>
      </pc:sldChg>
      <pc:sldChg chg="addSp delSp modSp add replId">
        <pc:chgData name="Marta Vilkauša" userId="S::zm23001@edu.lu.lv::93fcdf48-ceb6-420b-827e-b6ab971570c0" providerId="AD" clId="Web-{6B7059E4-A08A-3CC1-8D62-2C90F1325840}" dt="2020-04-20T13:25:45.153" v="3405"/>
        <pc:sldMkLst>
          <pc:docMk/>
          <pc:sldMk cId="188914243" sldId="279"/>
        </pc:sldMkLst>
        <pc:spChg chg="mod">
          <ac:chgData name="Marta Vilkauša" userId="S::zm23001@edu.lu.lv::93fcdf48-ceb6-420b-827e-b6ab971570c0" providerId="AD" clId="Web-{6B7059E4-A08A-3CC1-8D62-2C90F1325840}" dt="2020-04-20T13:22:48.557" v="3291" actId="20577"/>
          <ac:spMkLst>
            <pc:docMk/>
            <pc:sldMk cId="188914243" sldId="279"/>
            <ac:spMk id="2" creationId="{17E3002D-73BD-4DE5-BF34-FB874DDAE30C}"/>
          </ac:spMkLst>
        </pc:spChg>
        <pc:spChg chg="mod">
          <ac:chgData name="Marta Vilkauša" userId="S::zm23001@edu.lu.lv::93fcdf48-ceb6-420b-827e-b6ab971570c0" providerId="AD" clId="Web-{6B7059E4-A08A-3CC1-8D62-2C90F1325840}" dt="2020-04-20T13:25:03.887" v="3400" actId="20577"/>
          <ac:spMkLst>
            <pc:docMk/>
            <pc:sldMk cId="188914243" sldId="279"/>
            <ac:spMk id="3" creationId="{F1AD8993-5E4A-4AE2-A779-88994C59CDB2}"/>
          </ac:spMkLst>
        </pc:spChg>
        <pc:spChg chg="del mod">
          <ac:chgData name="Marta Vilkauša" userId="S::zm23001@edu.lu.lv::93fcdf48-ceb6-420b-827e-b6ab971570c0" providerId="AD" clId="Web-{6B7059E4-A08A-3CC1-8D62-2C90F1325840}" dt="2020-04-20T13:22:27.760" v="3287"/>
          <ac:spMkLst>
            <pc:docMk/>
            <pc:sldMk cId="188914243" sldId="279"/>
            <ac:spMk id="4" creationId="{1A53048F-3370-486F-B207-5B9F5AFD59C5}"/>
          </ac:spMkLst>
        </pc:spChg>
        <pc:spChg chg="del mod">
          <ac:chgData name="Marta Vilkauša" userId="S::zm23001@edu.lu.lv::93fcdf48-ceb6-420b-827e-b6ab971570c0" providerId="AD" clId="Web-{6B7059E4-A08A-3CC1-8D62-2C90F1325840}" dt="2020-04-20T13:22:11.698" v="3279"/>
          <ac:spMkLst>
            <pc:docMk/>
            <pc:sldMk cId="188914243" sldId="279"/>
            <ac:spMk id="5" creationId="{B03ACA42-C9BD-4852-AC7B-4B34E5C42357}"/>
          </ac:spMkLst>
        </pc:spChg>
        <pc:spChg chg="add mod">
          <ac:chgData name="Marta Vilkauša" userId="S::zm23001@edu.lu.lv::93fcdf48-ceb6-420b-827e-b6ab971570c0" providerId="AD" clId="Web-{6B7059E4-A08A-3CC1-8D62-2C90F1325840}" dt="2020-04-20T13:23:28.120" v="3311" actId="1076"/>
          <ac:spMkLst>
            <pc:docMk/>
            <pc:sldMk cId="188914243" sldId="279"/>
            <ac:spMk id="7" creationId="{73D373CF-4DEC-48A6-8FC4-6E652E6C8769}"/>
          </ac:spMkLst>
        </pc:spChg>
        <pc:picChg chg="add del mod">
          <ac:chgData name="Marta Vilkauša" userId="S::zm23001@edu.lu.lv::93fcdf48-ceb6-420b-827e-b6ab971570c0" providerId="AD" clId="Web-{6B7059E4-A08A-3CC1-8D62-2C90F1325840}" dt="2020-04-20T13:25:45.153" v="3405"/>
          <ac:picMkLst>
            <pc:docMk/>
            <pc:sldMk cId="188914243" sldId="279"/>
            <ac:picMk id="8" creationId="{8933B9D9-CB8D-461F-9B3A-0A95F6E6A95A}"/>
          </ac:picMkLst>
        </pc:picChg>
      </pc:sldChg>
      <pc:sldChg chg="del">
        <pc:chgData name="Marta Vilkauša" userId="S::zm23001@edu.lu.lv::93fcdf48-ceb6-420b-827e-b6ab971570c0" providerId="AD" clId="Web-{6B7059E4-A08A-3CC1-8D62-2C90F1325840}" dt="2020-04-20T12:58:55.436" v="2831"/>
        <pc:sldMkLst>
          <pc:docMk/>
          <pc:sldMk cId="4231866148" sldId="279"/>
        </pc:sldMkLst>
      </pc:sldChg>
    </pc:docChg>
  </pc:docChgLst>
  <pc:docChgLst>
    <pc:chgData name="Marta Vilkauša" userId="S::zm23001@edu.lu.lv::93fcdf48-ceb6-420b-827e-b6ab971570c0" providerId="AD" clId="Web-{A638F075-7F5F-C7AC-6657-A2955D8B2FBB}"/>
    <pc:docChg chg="modSld">
      <pc:chgData name="Marta Vilkauša" userId="S::zm23001@edu.lu.lv::93fcdf48-ceb6-420b-827e-b6ab971570c0" providerId="AD" clId="Web-{A638F075-7F5F-C7AC-6657-A2955D8B2FBB}" dt="2020-09-18T06:46:29.944" v="14" actId="20577"/>
      <pc:docMkLst>
        <pc:docMk/>
      </pc:docMkLst>
      <pc:sldChg chg="modSp">
        <pc:chgData name="Marta Vilkauša" userId="S::zm23001@edu.lu.lv::93fcdf48-ceb6-420b-827e-b6ab971570c0" providerId="AD" clId="Web-{A638F075-7F5F-C7AC-6657-A2955D8B2FBB}" dt="2020-09-18T06:46:28.085" v="12" actId="20577"/>
        <pc:sldMkLst>
          <pc:docMk/>
          <pc:sldMk cId="588689266" sldId="284"/>
        </pc:sldMkLst>
        <pc:spChg chg="mod">
          <ac:chgData name="Marta Vilkauša" userId="S::zm23001@edu.lu.lv::93fcdf48-ceb6-420b-827e-b6ab971570c0" providerId="AD" clId="Web-{A638F075-7F5F-C7AC-6657-A2955D8B2FBB}" dt="2020-09-18T06:46:28.085" v="12" actId="20577"/>
          <ac:spMkLst>
            <pc:docMk/>
            <pc:sldMk cId="588689266" sldId="284"/>
            <ac:spMk id="3" creationId="{F1AD8993-5E4A-4AE2-A779-88994C59CDB2}"/>
          </ac:spMkLst>
        </pc:spChg>
      </pc:sldChg>
    </pc:docChg>
  </pc:docChgLst>
  <pc:docChgLst>
    <pc:chgData name="Marta Vilkauša" userId="S::zm23001@edu.lu.lv::93fcdf48-ceb6-420b-827e-b6ab971570c0" providerId="AD" clId="Web-{6AC51F11-92B3-1E45-CF5A-165DD23DB512}"/>
    <pc:docChg chg="modSld">
      <pc:chgData name="Marta Vilkauša" userId="S::zm23001@edu.lu.lv::93fcdf48-ceb6-420b-827e-b6ab971570c0" providerId="AD" clId="Web-{6AC51F11-92B3-1E45-CF5A-165DD23DB512}" dt="2021-02-09T10:18:37.504" v="40" actId="20577"/>
      <pc:docMkLst>
        <pc:docMk/>
      </pc:docMkLst>
      <pc:sldChg chg="modSp">
        <pc:chgData name="Marta Vilkauša" userId="S::zm23001@edu.lu.lv::93fcdf48-ceb6-420b-827e-b6ab971570c0" providerId="AD" clId="Web-{6AC51F11-92B3-1E45-CF5A-165DD23DB512}" dt="2021-02-09T10:18:37.504" v="40" actId="20577"/>
        <pc:sldMkLst>
          <pc:docMk/>
          <pc:sldMk cId="3085053314" sldId="282"/>
        </pc:sldMkLst>
        <pc:spChg chg="mod">
          <ac:chgData name="Marta Vilkauša" userId="S::zm23001@edu.lu.lv::93fcdf48-ceb6-420b-827e-b6ab971570c0" providerId="AD" clId="Web-{6AC51F11-92B3-1E45-CF5A-165DD23DB512}" dt="2021-02-09T10:18:37.504" v="40" actId="20577"/>
          <ac:spMkLst>
            <pc:docMk/>
            <pc:sldMk cId="3085053314" sldId="282"/>
            <ac:spMk id="5" creationId="{00000000-0000-0000-0000-000000000000}"/>
          </ac:spMkLst>
        </pc:spChg>
      </pc:sldChg>
      <pc:sldChg chg="modSp">
        <pc:chgData name="Marta Vilkauša" userId="S::zm23001@edu.lu.lv::93fcdf48-ceb6-420b-827e-b6ab971570c0" providerId="AD" clId="Web-{6AC51F11-92B3-1E45-CF5A-165DD23DB512}" dt="2021-02-09T10:17:34.580" v="31" actId="20577"/>
        <pc:sldMkLst>
          <pc:docMk/>
          <pc:sldMk cId="3857530449" sldId="283"/>
        </pc:sldMkLst>
        <pc:spChg chg="mod">
          <ac:chgData name="Marta Vilkauša" userId="S::zm23001@edu.lu.lv::93fcdf48-ceb6-420b-827e-b6ab971570c0" providerId="AD" clId="Web-{6AC51F11-92B3-1E45-CF5A-165DD23DB512}" dt="2021-02-09T10:17:34.580" v="31" actId="20577"/>
          <ac:spMkLst>
            <pc:docMk/>
            <pc:sldMk cId="3857530449" sldId="283"/>
            <ac:spMk id="3" creationId="{F1AD8993-5E4A-4AE2-A779-88994C59CDB2}"/>
          </ac:spMkLst>
        </pc:spChg>
      </pc:sldChg>
    </pc:docChg>
  </pc:docChgLst>
  <pc:docChgLst>
    <pc:chgData name="Sintija Maculeviča" userId="S::sm08132@edu.lu.lv::3c72f4b5-8ce6-4fc8-896c-7ddac2244ad8" providerId="AD" clId="Web-{C09DADED-3C72-BF0F-B1D4-AEAF1757F97B}"/>
    <pc:docChg chg="modSld">
      <pc:chgData name="Sintija Maculeviča" userId="S::sm08132@edu.lu.lv::3c72f4b5-8ce6-4fc8-896c-7ddac2244ad8" providerId="AD" clId="Web-{C09DADED-3C72-BF0F-B1D4-AEAF1757F97B}" dt="2021-02-09T12:32:48.102" v="7" actId="20577"/>
      <pc:docMkLst>
        <pc:docMk/>
      </pc:docMkLst>
      <pc:sldChg chg="modSp">
        <pc:chgData name="Sintija Maculeviča" userId="S::sm08132@edu.lu.lv::3c72f4b5-8ce6-4fc8-896c-7ddac2244ad8" providerId="AD" clId="Web-{C09DADED-3C72-BF0F-B1D4-AEAF1757F97B}" dt="2021-02-09T12:32:48.102" v="7" actId="20577"/>
        <pc:sldMkLst>
          <pc:docMk/>
          <pc:sldMk cId="3085053314" sldId="282"/>
        </pc:sldMkLst>
        <pc:spChg chg="mod">
          <ac:chgData name="Sintija Maculeviča" userId="S::sm08132@edu.lu.lv::3c72f4b5-8ce6-4fc8-896c-7ddac2244ad8" providerId="AD" clId="Web-{C09DADED-3C72-BF0F-B1D4-AEAF1757F97B}" dt="2021-02-09T12:32:48.102" v="7" actId="20577"/>
          <ac:spMkLst>
            <pc:docMk/>
            <pc:sldMk cId="3085053314" sldId="282"/>
            <ac:spMk id="2" creationId="{17E3002D-73BD-4DE5-BF34-FB874DDAE30C}"/>
          </ac:spMkLst>
        </pc:spChg>
        <pc:spChg chg="mod">
          <ac:chgData name="Sintija Maculeviča" userId="S::sm08132@edu.lu.lv::3c72f4b5-8ce6-4fc8-896c-7ddac2244ad8" providerId="AD" clId="Web-{C09DADED-3C72-BF0F-B1D4-AEAF1757F97B}" dt="2021-02-09T12:31:59.335" v="6" actId="20577"/>
          <ac:spMkLst>
            <pc:docMk/>
            <pc:sldMk cId="3085053314" sldId="282"/>
            <ac:spMk id="5" creationId="{00000000-0000-0000-0000-000000000000}"/>
          </ac:spMkLst>
        </pc:spChg>
      </pc:sldChg>
      <pc:sldChg chg="modSp">
        <pc:chgData name="Sintija Maculeviča" userId="S::sm08132@edu.lu.lv::3c72f4b5-8ce6-4fc8-896c-7ddac2244ad8" providerId="AD" clId="Web-{C09DADED-3C72-BF0F-B1D4-AEAF1757F97B}" dt="2021-02-09T12:30:08.894" v="0" actId="20577"/>
        <pc:sldMkLst>
          <pc:docMk/>
          <pc:sldMk cId="2217468712" sldId="287"/>
        </pc:sldMkLst>
        <pc:spChg chg="mod">
          <ac:chgData name="Sintija Maculeviča" userId="S::sm08132@edu.lu.lv::3c72f4b5-8ce6-4fc8-896c-7ddac2244ad8" providerId="AD" clId="Web-{C09DADED-3C72-BF0F-B1D4-AEAF1757F97B}" dt="2021-02-09T12:30:08.894" v="0" actId="20577"/>
          <ac:spMkLst>
            <pc:docMk/>
            <pc:sldMk cId="2217468712" sldId="287"/>
            <ac:spMk id="4" creationId="{00000000-0000-0000-0000-000000000000}"/>
          </ac:spMkLst>
        </pc:spChg>
      </pc:sldChg>
    </pc:docChg>
  </pc:docChgLst>
  <pc:docChgLst>
    <pc:chgData name="Marta Vilkauša" userId="S::zm23001@edu.lu.lv::93fcdf48-ceb6-420b-827e-b6ab971570c0" providerId="AD" clId="Web-{1D888DC3-462A-C9EF-6512-8D8F03F3E1DC}"/>
    <pc:docChg chg="addSld modSld">
      <pc:chgData name="Marta Vilkauša" userId="S::zm23001@edu.lu.lv::93fcdf48-ceb6-420b-827e-b6ab971570c0" providerId="AD" clId="Web-{1D888DC3-462A-C9EF-6512-8D8F03F3E1DC}" dt="2021-02-09T10:33:43.737" v="259" actId="1076"/>
      <pc:docMkLst>
        <pc:docMk/>
      </pc:docMkLst>
      <pc:sldChg chg="addSp modSp mod setBg">
        <pc:chgData name="Marta Vilkauša" userId="S::zm23001@edu.lu.lv::93fcdf48-ceb6-420b-827e-b6ab971570c0" providerId="AD" clId="Web-{1D888DC3-462A-C9EF-6512-8D8F03F3E1DC}" dt="2021-02-09T10:32:45.782" v="253"/>
        <pc:sldMkLst>
          <pc:docMk/>
          <pc:sldMk cId="3857530449" sldId="283"/>
        </pc:sldMkLst>
        <pc:spChg chg="mod">
          <ac:chgData name="Marta Vilkauša" userId="S::zm23001@edu.lu.lv::93fcdf48-ceb6-420b-827e-b6ab971570c0" providerId="AD" clId="Web-{1D888DC3-462A-C9EF-6512-8D8F03F3E1DC}" dt="2021-02-09T10:32:26.094" v="249"/>
          <ac:spMkLst>
            <pc:docMk/>
            <pc:sldMk cId="3857530449" sldId="283"/>
            <ac:spMk id="2" creationId="{17E3002D-73BD-4DE5-BF34-FB874DDAE30C}"/>
          </ac:spMkLst>
        </pc:spChg>
        <pc:spChg chg="mod">
          <ac:chgData name="Marta Vilkauša" userId="S::zm23001@edu.lu.lv::93fcdf48-ceb6-420b-827e-b6ab971570c0" providerId="AD" clId="Web-{1D888DC3-462A-C9EF-6512-8D8F03F3E1DC}" dt="2021-02-09T10:32:45.782" v="253"/>
          <ac:spMkLst>
            <pc:docMk/>
            <pc:sldMk cId="3857530449" sldId="283"/>
            <ac:spMk id="3" creationId="{F1AD8993-5E4A-4AE2-A779-88994C59CDB2}"/>
          </ac:spMkLst>
        </pc:spChg>
        <pc:spChg chg="mod">
          <ac:chgData name="Marta Vilkauša" userId="S::zm23001@edu.lu.lv::93fcdf48-ceb6-420b-827e-b6ab971570c0" providerId="AD" clId="Web-{1D888DC3-462A-C9EF-6512-8D8F03F3E1DC}" dt="2021-02-09T10:32:35.782" v="250" actId="1076"/>
          <ac:spMkLst>
            <pc:docMk/>
            <pc:sldMk cId="3857530449" sldId="283"/>
            <ac:spMk id="5" creationId="{00000000-0000-0000-0000-000000000000}"/>
          </ac:spMkLst>
        </pc:spChg>
        <pc:spChg chg="add">
          <ac:chgData name="Marta Vilkauša" userId="S::zm23001@edu.lu.lv::93fcdf48-ceb6-420b-827e-b6ab971570c0" providerId="AD" clId="Web-{1D888DC3-462A-C9EF-6512-8D8F03F3E1DC}" dt="2021-02-09T10:32:26.094" v="249"/>
          <ac:spMkLst>
            <pc:docMk/>
            <pc:sldMk cId="3857530449" sldId="283"/>
            <ac:spMk id="10" creationId="{B86EEAC6-011F-4499-ACFF-2FDC742DB06D}"/>
          </ac:spMkLst>
        </pc:spChg>
        <pc:spChg chg="add">
          <ac:chgData name="Marta Vilkauša" userId="S::zm23001@edu.lu.lv::93fcdf48-ceb6-420b-827e-b6ab971570c0" providerId="AD" clId="Web-{1D888DC3-462A-C9EF-6512-8D8F03F3E1DC}" dt="2021-02-09T10:32:26.094" v="249"/>
          <ac:spMkLst>
            <pc:docMk/>
            <pc:sldMk cId="3857530449" sldId="283"/>
            <ac:spMk id="12" creationId="{6970F14D-B6E6-40EA-96B4-4E18D0CF9D8C}"/>
          </ac:spMkLst>
        </pc:spChg>
        <pc:spChg chg="add">
          <ac:chgData name="Marta Vilkauša" userId="S::zm23001@edu.lu.lv::93fcdf48-ceb6-420b-827e-b6ab971570c0" providerId="AD" clId="Web-{1D888DC3-462A-C9EF-6512-8D8F03F3E1DC}" dt="2021-02-09T10:32:26.094" v="249"/>
          <ac:spMkLst>
            <pc:docMk/>
            <pc:sldMk cId="3857530449" sldId="283"/>
            <ac:spMk id="14" creationId="{DCCCDCCF-DDE7-4FF9-BA8E-DFD3AC93A6C7}"/>
          </ac:spMkLst>
        </pc:spChg>
        <pc:spChg chg="add">
          <ac:chgData name="Marta Vilkauša" userId="S::zm23001@edu.lu.lv::93fcdf48-ceb6-420b-827e-b6ab971570c0" providerId="AD" clId="Web-{1D888DC3-462A-C9EF-6512-8D8F03F3E1DC}" dt="2021-02-09T10:32:26.094" v="249"/>
          <ac:spMkLst>
            <pc:docMk/>
            <pc:sldMk cId="3857530449" sldId="283"/>
            <ac:spMk id="16" creationId="{C2352FE0-ACFA-479E-A574-CED1C035D3F5}"/>
          </ac:spMkLst>
        </pc:spChg>
        <pc:spChg chg="add">
          <ac:chgData name="Marta Vilkauša" userId="S::zm23001@edu.lu.lv::93fcdf48-ceb6-420b-827e-b6ab971570c0" providerId="AD" clId="Web-{1D888DC3-462A-C9EF-6512-8D8F03F3E1DC}" dt="2021-02-09T10:32:26.094" v="249"/>
          <ac:spMkLst>
            <pc:docMk/>
            <pc:sldMk cId="3857530449" sldId="283"/>
            <ac:spMk id="18" creationId="{401F5979-1992-492E-ABBD-62EBC1016CB4}"/>
          </ac:spMkLst>
        </pc:spChg>
        <pc:spChg chg="add">
          <ac:chgData name="Marta Vilkauša" userId="S::zm23001@edu.lu.lv::93fcdf48-ceb6-420b-827e-b6ab971570c0" providerId="AD" clId="Web-{1D888DC3-462A-C9EF-6512-8D8F03F3E1DC}" dt="2021-02-09T10:32:26.094" v="249"/>
          <ac:spMkLst>
            <pc:docMk/>
            <pc:sldMk cId="3857530449" sldId="283"/>
            <ac:spMk id="20" creationId="{377CB93F-A0E2-4BBE-B2FC-E93932C7ECEE}"/>
          </ac:spMkLst>
        </pc:spChg>
        <pc:picChg chg="add mod ord">
          <ac:chgData name="Marta Vilkauša" userId="S::zm23001@edu.lu.lv::93fcdf48-ceb6-420b-827e-b6ab971570c0" providerId="AD" clId="Web-{1D888DC3-462A-C9EF-6512-8D8F03F3E1DC}" dt="2021-02-09T10:32:26.094" v="249"/>
          <ac:picMkLst>
            <pc:docMk/>
            <pc:sldMk cId="3857530449" sldId="283"/>
            <ac:picMk id="4" creationId="{CC8BD3EB-3E4F-47E7-99A8-BB574BFCC9CF}"/>
          </ac:picMkLst>
        </pc:picChg>
      </pc:sldChg>
      <pc:sldChg chg="addSp modSp mod setBg">
        <pc:chgData name="Marta Vilkauša" userId="S::zm23001@edu.lu.lv::93fcdf48-ceb6-420b-827e-b6ab971570c0" providerId="AD" clId="Web-{1D888DC3-462A-C9EF-6512-8D8F03F3E1DC}" dt="2021-02-09T10:33:43.737" v="259" actId="1076"/>
        <pc:sldMkLst>
          <pc:docMk/>
          <pc:sldMk cId="588689266" sldId="284"/>
        </pc:sldMkLst>
        <pc:spChg chg="mod">
          <ac:chgData name="Marta Vilkauša" userId="S::zm23001@edu.lu.lv::93fcdf48-ceb6-420b-827e-b6ab971570c0" providerId="AD" clId="Web-{1D888DC3-462A-C9EF-6512-8D8F03F3E1DC}" dt="2021-02-09T10:33:20.189" v="255"/>
          <ac:spMkLst>
            <pc:docMk/>
            <pc:sldMk cId="588689266" sldId="284"/>
            <ac:spMk id="2" creationId="{17E3002D-73BD-4DE5-BF34-FB874DDAE30C}"/>
          </ac:spMkLst>
        </pc:spChg>
        <pc:spChg chg="mod">
          <ac:chgData name="Marta Vilkauša" userId="S::zm23001@edu.lu.lv::93fcdf48-ceb6-420b-827e-b6ab971570c0" providerId="AD" clId="Web-{1D888DC3-462A-C9EF-6512-8D8F03F3E1DC}" dt="2021-02-09T10:33:43.737" v="259" actId="1076"/>
          <ac:spMkLst>
            <pc:docMk/>
            <pc:sldMk cId="588689266" sldId="284"/>
            <ac:spMk id="3" creationId="{F1AD8993-5E4A-4AE2-A779-88994C59CDB2}"/>
          </ac:spMkLst>
        </pc:spChg>
        <pc:spChg chg="mod">
          <ac:chgData name="Marta Vilkauša" userId="S::zm23001@edu.lu.lv::93fcdf48-ceb6-420b-827e-b6ab971570c0" providerId="AD" clId="Web-{1D888DC3-462A-C9EF-6512-8D8F03F3E1DC}" dt="2021-02-09T10:33:29.440" v="256"/>
          <ac:spMkLst>
            <pc:docMk/>
            <pc:sldMk cId="588689266" sldId="284"/>
            <ac:spMk id="5" creationId="{00000000-0000-0000-0000-000000000000}"/>
          </ac:spMkLst>
        </pc:spChg>
        <pc:spChg chg="add">
          <ac:chgData name="Marta Vilkauša" userId="S::zm23001@edu.lu.lv::93fcdf48-ceb6-420b-827e-b6ab971570c0" providerId="AD" clId="Web-{1D888DC3-462A-C9EF-6512-8D8F03F3E1DC}" dt="2021-02-09T10:33:20.189" v="255"/>
          <ac:spMkLst>
            <pc:docMk/>
            <pc:sldMk cId="588689266" sldId="284"/>
            <ac:spMk id="10" creationId="{B86EEAC6-011F-4499-ACFF-2FDC742DB06D}"/>
          </ac:spMkLst>
        </pc:spChg>
        <pc:spChg chg="add">
          <ac:chgData name="Marta Vilkauša" userId="S::zm23001@edu.lu.lv::93fcdf48-ceb6-420b-827e-b6ab971570c0" providerId="AD" clId="Web-{1D888DC3-462A-C9EF-6512-8D8F03F3E1DC}" dt="2021-02-09T10:33:20.189" v="255"/>
          <ac:spMkLst>
            <pc:docMk/>
            <pc:sldMk cId="588689266" sldId="284"/>
            <ac:spMk id="12" creationId="{6970F14D-B6E6-40EA-96B4-4E18D0CF9D8C}"/>
          </ac:spMkLst>
        </pc:spChg>
        <pc:spChg chg="add">
          <ac:chgData name="Marta Vilkauša" userId="S::zm23001@edu.lu.lv::93fcdf48-ceb6-420b-827e-b6ab971570c0" providerId="AD" clId="Web-{1D888DC3-462A-C9EF-6512-8D8F03F3E1DC}" dt="2021-02-09T10:33:20.189" v="255"/>
          <ac:spMkLst>
            <pc:docMk/>
            <pc:sldMk cId="588689266" sldId="284"/>
            <ac:spMk id="14" creationId="{DCCCDCCF-DDE7-4FF9-BA8E-DFD3AC93A6C7}"/>
          </ac:spMkLst>
        </pc:spChg>
        <pc:spChg chg="add">
          <ac:chgData name="Marta Vilkauša" userId="S::zm23001@edu.lu.lv::93fcdf48-ceb6-420b-827e-b6ab971570c0" providerId="AD" clId="Web-{1D888DC3-462A-C9EF-6512-8D8F03F3E1DC}" dt="2021-02-09T10:33:20.189" v="255"/>
          <ac:spMkLst>
            <pc:docMk/>
            <pc:sldMk cId="588689266" sldId="284"/>
            <ac:spMk id="16" creationId="{C2352FE0-ACFA-479E-A574-CED1C035D3F5}"/>
          </ac:spMkLst>
        </pc:spChg>
        <pc:spChg chg="add">
          <ac:chgData name="Marta Vilkauša" userId="S::zm23001@edu.lu.lv::93fcdf48-ceb6-420b-827e-b6ab971570c0" providerId="AD" clId="Web-{1D888DC3-462A-C9EF-6512-8D8F03F3E1DC}" dt="2021-02-09T10:33:20.189" v="255"/>
          <ac:spMkLst>
            <pc:docMk/>
            <pc:sldMk cId="588689266" sldId="284"/>
            <ac:spMk id="18" creationId="{401F5979-1992-492E-ABBD-62EBC1016CB4}"/>
          </ac:spMkLst>
        </pc:spChg>
        <pc:spChg chg="add">
          <ac:chgData name="Marta Vilkauša" userId="S::zm23001@edu.lu.lv::93fcdf48-ceb6-420b-827e-b6ab971570c0" providerId="AD" clId="Web-{1D888DC3-462A-C9EF-6512-8D8F03F3E1DC}" dt="2021-02-09T10:33:20.189" v="255"/>
          <ac:spMkLst>
            <pc:docMk/>
            <pc:sldMk cId="588689266" sldId="284"/>
            <ac:spMk id="20" creationId="{377CB93F-A0E2-4BBE-B2FC-E93932C7ECEE}"/>
          </ac:spMkLst>
        </pc:spChg>
        <pc:picChg chg="add mod ord">
          <ac:chgData name="Marta Vilkauša" userId="S::zm23001@edu.lu.lv::93fcdf48-ceb6-420b-827e-b6ab971570c0" providerId="AD" clId="Web-{1D888DC3-462A-C9EF-6512-8D8F03F3E1DC}" dt="2021-02-09T10:33:20.189" v="255"/>
          <ac:picMkLst>
            <pc:docMk/>
            <pc:sldMk cId="588689266" sldId="284"/>
            <ac:picMk id="4" creationId="{2F598233-743D-4DC0-B276-88D553723D9C}"/>
          </ac:picMkLst>
        </pc:picChg>
      </pc:sldChg>
      <pc:sldChg chg="addSp modSp add mod replId setBg">
        <pc:chgData name="Marta Vilkauša" userId="S::zm23001@edu.lu.lv::93fcdf48-ceb6-420b-827e-b6ab971570c0" providerId="AD" clId="Web-{1D888DC3-462A-C9EF-6512-8D8F03F3E1DC}" dt="2021-02-09T10:31:20.187" v="247" actId="20577"/>
        <pc:sldMkLst>
          <pc:docMk/>
          <pc:sldMk cId="673950849" sldId="288"/>
        </pc:sldMkLst>
        <pc:spChg chg="mod">
          <ac:chgData name="Marta Vilkauša" userId="S::zm23001@edu.lu.lv::93fcdf48-ceb6-420b-827e-b6ab971570c0" providerId="AD" clId="Web-{1D888DC3-462A-C9EF-6512-8D8F03F3E1DC}" dt="2021-02-09T10:30:55.920" v="242"/>
          <ac:spMkLst>
            <pc:docMk/>
            <pc:sldMk cId="673950849" sldId="288"/>
            <ac:spMk id="2" creationId="{17E3002D-73BD-4DE5-BF34-FB874DDAE30C}"/>
          </ac:spMkLst>
        </pc:spChg>
        <pc:spChg chg="mod">
          <ac:chgData name="Marta Vilkauša" userId="S::zm23001@edu.lu.lv::93fcdf48-ceb6-420b-827e-b6ab971570c0" providerId="AD" clId="Web-{1D888DC3-462A-C9EF-6512-8D8F03F3E1DC}" dt="2021-02-09T10:31:20.187" v="247" actId="20577"/>
          <ac:spMkLst>
            <pc:docMk/>
            <pc:sldMk cId="673950849" sldId="288"/>
            <ac:spMk id="3" creationId="{F1AD8993-5E4A-4AE2-A779-88994C59CDB2}"/>
          </ac:spMkLst>
        </pc:spChg>
        <pc:spChg chg="mod">
          <ac:chgData name="Marta Vilkauša" userId="S::zm23001@edu.lu.lv::93fcdf48-ceb6-420b-827e-b6ab971570c0" providerId="AD" clId="Web-{1D888DC3-462A-C9EF-6512-8D8F03F3E1DC}" dt="2021-02-09T10:30:55.920" v="242"/>
          <ac:spMkLst>
            <pc:docMk/>
            <pc:sldMk cId="673950849" sldId="288"/>
            <ac:spMk id="5" creationId="{00000000-0000-0000-0000-000000000000}"/>
          </ac:spMkLst>
        </pc:spChg>
        <pc:spChg chg="add">
          <ac:chgData name="Marta Vilkauša" userId="S::zm23001@edu.lu.lv::93fcdf48-ceb6-420b-827e-b6ab971570c0" providerId="AD" clId="Web-{1D888DC3-462A-C9EF-6512-8D8F03F3E1DC}" dt="2021-02-09T10:30:55.920" v="242"/>
          <ac:spMkLst>
            <pc:docMk/>
            <pc:sldMk cId="673950849" sldId="288"/>
            <ac:spMk id="10" creationId="{B86EEAC6-011F-4499-ACFF-2FDC742DB06D}"/>
          </ac:spMkLst>
        </pc:spChg>
        <pc:spChg chg="add">
          <ac:chgData name="Marta Vilkauša" userId="S::zm23001@edu.lu.lv::93fcdf48-ceb6-420b-827e-b6ab971570c0" providerId="AD" clId="Web-{1D888DC3-462A-C9EF-6512-8D8F03F3E1DC}" dt="2021-02-09T10:30:55.920" v="242"/>
          <ac:spMkLst>
            <pc:docMk/>
            <pc:sldMk cId="673950849" sldId="288"/>
            <ac:spMk id="12" creationId="{6970F14D-B6E6-40EA-96B4-4E18D0CF9D8C}"/>
          </ac:spMkLst>
        </pc:spChg>
        <pc:spChg chg="add">
          <ac:chgData name="Marta Vilkauša" userId="S::zm23001@edu.lu.lv::93fcdf48-ceb6-420b-827e-b6ab971570c0" providerId="AD" clId="Web-{1D888DC3-462A-C9EF-6512-8D8F03F3E1DC}" dt="2021-02-09T10:30:55.920" v="242"/>
          <ac:spMkLst>
            <pc:docMk/>
            <pc:sldMk cId="673950849" sldId="288"/>
            <ac:spMk id="14" creationId="{DCCCDCCF-DDE7-4FF9-BA8E-DFD3AC93A6C7}"/>
          </ac:spMkLst>
        </pc:spChg>
        <pc:spChg chg="add">
          <ac:chgData name="Marta Vilkauša" userId="S::zm23001@edu.lu.lv::93fcdf48-ceb6-420b-827e-b6ab971570c0" providerId="AD" clId="Web-{1D888DC3-462A-C9EF-6512-8D8F03F3E1DC}" dt="2021-02-09T10:30:55.920" v="242"/>
          <ac:spMkLst>
            <pc:docMk/>
            <pc:sldMk cId="673950849" sldId="288"/>
            <ac:spMk id="16" creationId="{C2352FE0-ACFA-479E-A574-CED1C035D3F5}"/>
          </ac:spMkLst>
        </pc:spChg>
        <pc:spChg chg="add">
          <ac:chgData name="Marta Vilkauša" userId="S::zm23001@edu.lu.lv::93fcdf48-ceb6-420b-827e-b6ab971570c0" providerId="AD" clId="Web-{1D888DC3-462A-C9EF-6512-8D8F03F3E1DC}" dt="2021-02-09T10:30:55.920" v="242"/>
          <ac:spMkLst>
            <pc:docMk/>
            <pc:sldMk cId="673950849" sldId="288"/>
            <ac:spMk id="18" creationId="{401F5979-1992-492E-ABBD-62EBC1016CB4}"/>
          </ac:spMkLst>
        </pc:spChg>
        <pc:spChg chg="add">
          <ac:chgData name="Marta Vilkauša" userId="S::zm23001@edu.lu.lv::93fcdf48-ceb6-420b-827e-b6ab971570c0" providerId="AD" clId="Web-{1D888DC3-462A-C9EF-6512-8D8F03F3E1DC}" dt="2021-02-09T10:30:55.920" v="242"/>
          <ac:spMkLst>
            <pc:docMk/>
            <pc:sldMk cId="673950849" sldId="288"/>
            <ac:spMk id="20" creationId="{377CB93F-A0E2-4BBE-B2FC-E93932C7ECEE}"/>
          </ac:spMkLst>
        </pc:spChg>
        <pc:picChg chg="add mod ord">
          <ac:chgData name="Marta Vilkauša" userId="S::zm23001@edu.lu.lv::93fcdf48-ceb6-420b-827e-b6ab971570c0" providerId="AD" clId="Web-{1D888DC3-462A-C9EF-6512-8D8F03F3E1DC}" dt="2021-02-09T10:30:55.920" v="242"/>
          <ac:picMkLst>
            <pc:docMk/>
            <pc:sldMk cId="673950849" sldId="288"/>
            <ac:picMk id="4" creationId="{41A63B62-47FF-4089-8231-35357DC72F5E}"/>
          </ac:picMkLst>
        </pc:picChg>
      </pc:sldChg>
    </pc:docChg>
  </pc:docChgLst>
  <pc:docChgLst>
    <pc:chgData name="Marta Vilkauša" userId="S::zm23001@edu.lu.lv::93fcdf48-ceb6-420b-827e-b6ab971570c0" providerId="AD" clId="Web-{3F3C826F-0FD1-A8AD-C11D-F2791BE7C652}"/>
    <pc:docChg chg="modSld">
      <pc:chgData name="Marta Vilkauša" userId="S::zm23001@edu.lu.lv::93fcdf48-ceb6-420b-827e-b6ab971570c0" providerId="AD" clId="Web-{3F3C826F-0FD1-A8AD-C11D-F2791BE7C652}" dt="2020-04-21T09:50:46.989" v="149" actId="20577"/>
      <pc:docMkLst>
        <pc:docMk/>
      </pc:docMkLst>
      <pc:sldChg chg="modSp">
        <pc:chgData name="Marta Vilkauša" userId="S::zm23001@edu.lu.lv::93fcdf48-ceb6-420b-827e-b6ab971570c0" providerId="AD" clId="Web-{3F3C826F-0FD1-A8AD-C11D-F2791BE7C652}" dt="2020-04-21T09:43:49.145" v="1" actId="20577"/>
        <pc:sldMkLst>
          <pc:docMk/>
          <pc:sldMk cId="1515592600" sldId="257"/>
        </pc:sldMkLst>
        <pc:spChg chg="mod">
          <ac:chgData name="Marta Vilkauša" userId="S::zm23001@edu.lu.lv::93fcdf48-ceb6-420b-827e-b6ab971570c0" providerId="AD" clId="Web-{3F3C826F-0FD1-A8AD-C11D-F2791BE7C652}" dt="2020-04-21T09:43:49.145" v="1" actId="20577"/>
          <ac:spMkLst>
            <pc:docMk/>
            <pc:sldMk cId="1515592600" sldId="257"/>
            <ac:spMk id="3" creationId="{2B5C62F8-EA1B-48DF-B10A-53B68F1B3268}"/>
          </ac:spMkLst>
        </pc:spChg>
      </pc:sldChg>
      <pc:sldChg chg="modSp">
        <pc:chgData name="Marta Vilkauša" userId="S::zm23001@edu.lu.lv::93fcdf48-ceb6-420b-827e-b6ab971570c0" providerId="AD" clId="Web-{3F3C826F-0FD1-A8AD-C11D-F2791BE7C652}" dt="2020-04-21T09:44:30.348" v="4" actId="20577"/>
        <pc:sldMkLst>
          <pc:docMk/>
          <pc:sldMk cId="447371579" sldId="259"/>
        </pc:sldMkLst>
        <pc:spChg chg="mod">
          <ac:chgData name="Marta Vilkauša" userId="S::zm23001@edu.lu.lv::93fcdf48-ceb6-420b-827e-b6ab971570c0" providerId="AD" clId="Web-{3F3C826F-0FD1-A8AD-C11D-F2791BE7C652}" dt="2020-04-21T09:44:30.348" v="4" actId="20577"/>
          <ac:spMkLst>
            <pc:docMk/>
            <pc:sldMk cId="447371579" sldId="259"/>
            <ac:spMk id="3" creationId="{F1AD8993-5E4A-4AE2-A779-88994C59CDB2}"/>
          </ac:spMkLst>
        </pc:spChg>
      </pc:sldChg>
      <pc:sldChg chg="modSp">
        <pc:chgData name="Marta Vilkauša" userId="S::zm23001@edu.lu.lv::93fcdf48-ceb6-420b-827e-b6ab971570c0" providerId="AD" clId="Web-{3F3C826F-0FD1-A8AD-C11D-F2791BE7C652}" dt="2020-04-21T09:45:02.957" v="6" actId="20577"/>
        <pc:sldMkLst>
          <pc:docMk/>
          <pc:sldMk cId="4158321679" sldId="261"/>
        </pc:sldMkLst>
        <pc:spChg chg="mod">
          <ac:chgData name="Marta Vilkauša" userId="S::zm23001@edu.lu.lv::93fcdf48-ceb6-420b-827e-b6ab971570c0" providerId="AD" clId="Web-{3F3C826F-0FD1-A8AD-C11D-F2791BE7C652}" dt="2020-04-21T09:45:02.957" v="6" actId="20577"/>
          <ac:spMkLst>
            <pc:docMk/>
            <pc:sldMk cId="4158321679" sldId="261"/>
            <ac:spMk id="3" creationId="{F1AD8993-5E4A-4AE2-A779-88994C59CDB2}"/>
          </ac:spMkLst>
        </pc:spChg>
      </pc:sldChg>
      <pc:sldChg chg="modSp">
        <pc:chgData name="Marta Vilkauša" userId="S::zm23001@edu.lu.lv::93fcdf48-ceb6-420b-827e-b6ab971570c0" providerId="AD" clId="Web-{3F3C826F-0FD1-A8AD-C11D-F2791BE7C652}" dt="2020-04-21T09:47:22.426" v="47" actId="20577"/>
        <pc:sldMkLst>
          <pc:docMk/>
          <pc:sldMk cId="1425244721" sldId="272"/>
        </pc:sldMkLst>
        <pc:spChg chg="mod">
          <ac:chgData name="Marta Vilkauša" userId="S::zm23001@edu.lu.lv::93fcdf48-ceb6-420b-827e-b6ab971570c0" providerId="AD" clId="Web-{3F3C826F-0FD1-A8AD-C11D-F2791BE7C652}" dt="2020-04-21T09:47:22.426" v="47" actId="20577"/>
          <ac:spMkLst>
            <pc:docMk/>
            <pc:sldMk cId="1425244721" sldId="272"/>
            <ac:spMk id="3" creationId="{F1AD8993-5E4A-4AE2-A779-88994C59CDB2}"/>
          </ac:spMkLst>
        </pc:spChg>
      </pc:sldChg>
      <pc:sldChg chg="modSp">
        <pc:chgData name="Marta Vilkauša" userId="S::zm23001@edu.lu.lv::93fcdf48-ceb6-420b-827e-b6ab971570c0" providerId="AD" clId="Web-{3F3C826F-0FD1-A8AD-C11D-F2791BE7C652}" dt="2020-04-21T09:48:11.739" v="77" actId="20577"/>
        <pc:sldMkLst>
          <pc:docMk/>
          <pc:sldMk cId="2851894393" sldId="273"/>
        </pc:sldMkLst>
        <pc:spChg chg="mod">
          <ac:chgData name="Marta Vilkauša" userId="S::zm23001@edu.lu.lv::93fcdf48-ceb6-420b-827e-b6ab971570c0" providerId="AD" clId="Web-{3F3C826F-0FD1-A8AD-C11D-F2791BE7C652}" dt="2020-04-21T09:48:11.739" v="77" actId="20577"/>
          <ac:spMkLst>
            <pc:docMk/>
            <pc:sldMk cId="2851894393" sldId="273"/>
            <ac:spMk id="3" creationId="{F1AD8993-5E4A-4AE2-A779-88994C59CDB2}"/>
          </ac:spMkLst>
        </pc:spChg>
      </pc:sldChg>
      <pc:sldChg chg="modSp">
        <pc:chgData name="Marta Vilkauša" userId="S::zm23001@edu.lu.lv::93fcdf48-ceb6-420b-827e-b6ab971570c0" providerId="AD" clId="Web-{3F3C826F-0FD1-A8AD-C11D-F2791BE7C652}" dt="2020-04-21T09:48:59.270" v="106" actId="20577"/>
        <pc:sldMkLst>
          <pc:docMk/>
          <pc:sldMk cId="3841120169" sldId="274"/>
        </pc:sldMkLst>
        <pc:spChg chg="mod">
          <ac:chgData name="Marta Vilkauša" userId="S::zm23001@edu.lu.lv::93fcdf48-ceb6-420b-827e-b6ab971570c0" providerId="AD" clId="Web-{3F3C826F-0FD1-A8AD-C11D-F2791BE7C652}" dt="2020-04-21T09:48:59.270" v="106" actId="20577"/>
          <ac:spMkLst>
            <pc:docMk/>
            <pc:sldMk cId="3841120169" sldId="274"/>
            <ac:spMk id="5" creationId="{B03ACA42-C9BD-4852-AC7B-4B34E5C42357}"/>
          </ac:spMkLst>
        </pc:spChg>
      </pc:sldChg>
      <pc:sldChg chg="modSp">
        <pc:chgData name="Marta Vilkauša" userId="S::zm23001@edu.lu.lv::93fcdf48-ceb6-420b-827e-b6ab971570c0" providerId="AD" clId="Web-{3F3C826F-0FD1-A8AD-C11D-F2791BE7C652}" dt="2020-04-21T09:50:16.536" v="125" actId="20577"/>
        <pc:sldMkLst>
          <pc:docMk/>
          <pc:sldMk cId="2873023848" sldId="277"/>
        </pc:sldMkLst>
        <pc:spChg chg="mod">
          <ac:chgData name="Marta Vilkauša" userId="S::zm23001@edu.lu.lv::93fcdf48-ceb6-420b-827e-b6ab971570c0" providerId="AD" clId="Web-{3F3C826F-0FD1-A8AD-C11D-F2791BE7C652}" dt="2020-04-21T09:50:16.536" v="125" actId="20577"/>
          <ac:spMkLst>
            <pc:docMk/>
            <pc:sldMk cId="2873023848" sldId="277"/>
            <ac:spMk id="5" creationId="{B03ACA42-C9BD-4852-AC7B-4B34E5C42357}"/>
          </ac:spMkLst>
        </pc:spChg>
      </pc:sldChg>
      <pc:sldChg chg="modSp">
        <pc:chgData name="Marta Vilkauša" userId="S::zm23001@edu.lu.lv::93fcdf48-ceb6-420b-827e-b6ab971570c0" providerId="AD" clId="Web-{3F3C826F-0FD1-A8AD-C11D-F2791BE7C652}" dt="2020-04-21T09:50:46.989" v="148" actId="20577"/>
        <pc:sldMkLst>
          <pc:docMk/>
          <pc:sldMk cId="3353525937" sldId="278"/>
        </pc:sldMkLst>
        <pc:spChg chg="mod">
          <ac:chgData name="Marta Vilkauša" userId="S::zm23001@edu.lu.lv::93fcdf48-ceb6-420b-827e-b6ab971570c0" providerId="AD" clId="Web-{3F3C826F-0FD1-A8AD-C11D-F2791BE7C652}" dt="2020-04-21T09:50:46.989" v="148" actId="20577"/>
          <ac:spMkLst>
            <pc:docMk/>
            <pc:sldMk cId="3353525937" sldId="278"/>
            <ac:spMk id="5" creationId="{B03ACA42-C9BD-4852-AC7B-4B34E5C42357}"/>
          </ac:spMkLst>
        </pc:spChg>
      </pc:sldChg>
    </pc:docChg>
  </pc:docChgLst>
  <pc:docChgLst>
    <pc:chgData name="Marta Vilkauša" userId="S::zm23001@edu.lu.lv::93fcdf48-ceb6-420b-827e-b6ab971570c0" providerId="AD" clId="Web-{6BE6643A-2579-3F47-028E-68EC096B271D}"/>
    <pc:docChg chg="modSld">
      <pc:chgData name="Marta Vilkauša" userId="S::zm23001@edu.lu.lv::93fcdf48-ceb6-420b-827e-b6ab971570c0" providerId="AD" clId="Web-{6BE6643A-2579-3F47-028E-68EC096B271D}" dt="2021-02-09T10:11:13.839" v="58" actId="20577"/>
      <pc:docMkLst>
        <pc:docMk/>
      </pc:docMkLst>
      <pc:sldChg chg="modSp">
        <pc:chgData name="Marta Vilkauša" userId="S::zm23001@edu.lu.lv::93fcdf48-ceb6-420b-827e-b6ab971570c0" providerId="AD" clId="Web-{6BE6643A-2579-3F47-028E-68EC096B271D}" dt="2021-02-09T10:02:31.078" v="8" actId="20577"/>
        <pc:sldMkLst>
          <pc:docMk/>
          <pc:sldMk cId="3059316376" sldId="256"/>
        </pc:sldMkLst>
        <pc:spChg chg="mod">
          <ac:chgData name="Marta Vilkauša" userId="S::zm23001@edu.lu.lv::93fcdf48-ceb6-420b-827e-b6ab971570c0" providerId="AD" clId="Web-{6BE6643A-2579-3F47-028E-68EC096B271D}" dt="2021-02-09T10:02:31.078" v="8" actId="20577"/>
          <ac:spMkLst>
            <pc:docMk/>
            <pc:sldMk cId="3059316376" sldId="256"/>
            <ac:spMk id="3" creationId="{00000000-0000-0000-0000-000000000000}"/>
          </ac:spMkLst>
        </pc:spChg>
      </pc:sldChg>
      <pc:sldChg chg="modSp">
        <pc:chgData name="Marta Vilkauša" userId="S::zm23001@edu.lu.lv::93fcdf48-ceb6-420b-827e-b6ab971570c0" providerId="AD" clId="Web-{6BE6643A-2579-3F47-028E-68EC096B271D}" dt="2021-02-09T10:10:15.104" v="38" actId="20577"/>
        <pc:sldMkLst>
          <pc:docMk/>
          <pc:sldMk cId="1515592600" sldId="257"/>
        </pc:sldMkLst>
        <pc:spChg chg="mod">
          <ac:chgData name="Marta Vilkauša" userId="S::zm23001@edu.lu.lv::93fcdf48-ceb6-420b-827e-b6ab971570c0" providerId="AD" clId="Web-{6BE6643A-2579-3F47-028E-68EC096B271D}" dt="2021-02-09T10:10:15.104" v="38" actId="20577"/>
          <ac:spMkLst>
            <pc:docMk/>
            <pc:sldMk cId="1515592600" sldId="257"/>
            <ac:spMk id="3" creationId="{2B5C62F8-EA1B-48DF-B10A-53B68F1B3268}"/>
          </ac:spMkLst>
        </pc:spChg>
      </pc:sldChg>
      <pc:sldChg chg="modSp">
        <pc:chgData name="Marta Vilkauša" userId="S::zm23001@edu.lu.lv::93fcdf48-ceb6-420b-827e-b6ab971570c0" providerId="AD" clId="Web-{6BE6643A-2579-3F47-028E-68EC096B271D}" dt="2021-02-09T10:11:13.839" v="58" actId="20577"/>
        <pc:sldMkLst>
          <pc:docMk/>
          <pc:sldMk cId="3085053314" sldId="282"/>
        </pc:sldMkLst>
        <pc:spChg chg="mod">
          <ac:chgData name="Marta Vilkauša" userId="S::zm23001@edu.lu.lv::93fcdf48-ceb6-420b-827e-b6ab971570c0" providerId="AD" clId="Web-{6BE6643A-2579-3F47-028E-68EC096B271D}" dt="2021-02-09T10:11:13.839" v="58" actId="20577"/>
          <ac:spMkLst>
            <pc:docMk/>
            <pc:sldMk cId="3085053314" sldId="282"/>
            <ac:spMk id="5" creationId="{00000000-0000-0000-0000-000000000000}"/>
          </ac:spMkLst>
        </pc:spChg>
      </pc:sldChg>
      <pc:sldChg chg="modSp">
        <pc:chgData name="Marta Vilkauša" userId="S::zm23001@edu.lu.lv::93fcdf48-ceb6-420b-827e-b6ab971570c0" providerId="AD" clId="Web-{6BE6643A-2579-3F47-028E-68EC096B271D}" dt="2021-02-09T10:07:53.413" v="25" actId="1076"/>
        <pc:sldMkLst>
          <pc:docMk/>
          <pc:sldMk cId="3705220214" sldId="285"/>
        </pc:sldMkLst>
        <pc:spChg chg="mod">
          <ac:chgData name="Marta Vilkauša" userId="S::zm23001@edu.lu.lv::93fcdf48-ceb6-420b-827e-b6ab971570c0" providerId="AD" clId="Web-{6BE6643A-2579-3F47-028E-68EC096B271D}" dt="2021-02-09T10:07:53.413" v="25" actId="1076"/>
          <ac:spMkLst>
            <pc:docMk/>
            <pc:sldMk cId="3705220214" sldId="285"/>
            <ac:spMk id="4" creationId="{00000000-0000-0000-0000-000000000000}"/>
          </ac:spMkLst>
        </pc:spChg>
        <pc:spChg chg="mod">
          <ac:chgData name="Marta Vilkauša" userId="S::zm23001@edu.lu.lv::93fcdf48-ceb6-420b-827e-b6ab971570c0" providerId="AD" clId="Web-{6BE6643A-2579-3F47-028E-68EC096B271D}" dt="2021-02-09T10:07:29.131" v="20" actId="1076"/>
          <ac:spMkLst>
            <pc:docMk/>
            <pc:sldMk cId="3705220214" sldId="285"/>
            <ac:spMk id="5" creationId="{00000000-0000-0000-0000-000000000000}"/>
          </ac:spMkLst>
        </pc:spChg>
        <pc:picChg chg="mod">
          <ac:chgData name="Marta Vilkauša" userId="S::zm23001@edu.lu.lv::93fcdf48-ceb6-420b-827e-b6ab971570c0" providerId="AD" clId="Web-{6BE6643A-2579-3F47-028E-68EC096B271D}" dt="2021-02-09T10:07:43.741" v="24" actId="1076"/>
          <ac:picMkLst>
            <pc:docMk/>
            <pc:sldMk cId="3705220214" sldId="285"/>
            <ac:picMk id="6" creationId="{00000000-0000-0000-0000-000000000000}"/>
          </ac:picMkLst>
        </pc:picChg>
      </pc:sldChg>
      <pc:sldChg chg="addSp modSp">
        <pc:chgData name="Marta Vilkauša" userId="S::zm23001@edu.lu.lv::93fcdf48-ceb6-420b-827e-b6ab971570c0" providerId="AD" clId="Web-{6BE6643A-2579-3F47-028E-68EC096B271D}" dt="2021-02-09T10:03:40.752" v="14" actId="1076"/>
        <pc:sldMkLst>
          <pc:docMk/>
          <pc:sldMk cId="2217468712" sldId="287"/>
        </pc:sldMkLst>
        <pc:picChg chg="add mod">
          <ac:chgData name="Marta Vilkauša" userId="S::zm23001@edu.lu.lv::93fcdf48-ceb6-420b-827e-b6ab971570c0" providerId="AD" clId="Web-{6BE6643A-2579-3F47-028E-68EC096B271D}" dt="2021-02-09T10:03:40.752" v="14" actId="1076"/>
          <ac:picMkLst>
            <pc:docMk/>
            <pc:sldMk cId="2217468712" sldId="287"/>
            <ac:picMk id="2" creationId="{FA9B0947-A880-49DC-B840-CABF1A617305}"/>
          </ac:picMkLst>
        </pc:picChg>
      </pc:sldChg>
    </pc:docChg>
  </pc:docChgLst>
  <pc:docChgLst>
    <pc:chgData name="Marta Vilkauša" userId="S::zm23001@edu.lu.lv::93fcdf48-ceb6-420b-827e-b6ab971570c0" providerId="AD" clId="Web-{80477BBD-DAA4-D225-15C7-5925FEB57705}"/>
    <pc:docChg chg="modSld">
      <pc:chgData name="Marta Vilkauša" userId="S::zm23001@edu.lu.lv::93fcdf48-ceb6-420b-827e-b6ab971570c0" providerId="AD" clId="Web-{80477BBD-DAA4-D225-15C7-5925FEB57705}" dt="2021-02-10T06:03:59.652" v="1" actId="20577"/>
      <pc:docMkLst>
        <pc:docMk/>
      </pc:docMkLst>
      <pc:sldChg chg="modSp">
        <pc:chgData name="Marta Vilkauša" userId="S::zm23001@edu.lu.lv::93fcdf48-ceb6-420b-827e-b6ab971570c0" providerId="AD" clId="Web-{80477BBD-DAA4-D225-15C7-5925FEB57705}" dt="2021-02-10T06:03:59.652" v="1" actId="20577"/>
        <pc:sldMkLst>
          <pc:docMk/>
          <pc:sldMk cId="336231037" sldId="290"/>
        </pc:sldMkLst>
        <pc:spChg chg="mod">
          <ac:chgData name="Marta Vilkauša" userId="S::zm23001@edu.lu.lv::93fcdf48-ceb6-420b-827e-b6ab971570c0" providerId="AD" clId="Web-{80477BBD-DAA4-D225-15C7-5925FEB57705}" dt="2021-02-10T06:03:59.652" v="1" actId="20577"/>
          <ac:spMkLst>
            <pc:docMk/>
            <pc:sldMk cId="336231037" sldId="290"/>
            <ac:spMk id="3" creationId="{F1AD8993-5E4A-4AE2-A779-88994C59CDB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1102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09181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63016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87794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8591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121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5510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4869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05752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13276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2/9/2021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301580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2/9/2021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980326513"/>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lu.lv/sadarbiba/starptautiska-sadarbiba/starptautiskas-sadarbibas-koordinatori/"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lu.lv/sadarbiba/starptautiska-sadarbiba/erasmus-plus/studiju-mobilitate/erasmus-stipendija/" TargetMode="External"/><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hyperlink" Target="https://www.lu.lv/sadarbiba/starptautiska-sadarbiba/erasmus-plus/partneraugstskola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lu.lv/sadarbiba/starptautiska-sadarbiba/erasmus-plus/dokumenti/" TargetMode="External"/><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5" name="Rectangle 67">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69">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3467" y="1298448"/>
            <a:ext cx="3311259" cy="3255264"/>
          </a:xfrm>
        </p:spPr>
        <p:txBody>
          <a:bodyPr vert="horz" lIns="91440" tIns="45720" rIns="91440" bIns="45720" rtlCol="0">
            <a:normAutofit/>
          </a:bodyPr>
          <a:lstStyle/>
          <a:p>
            <a:r>
              <a:rPr lang="en-US" dirty="0"/>
              <a:t>Erasmus+</a:t>
            </a:r>
            <a:r>
              <a:rPr lang="lv-LV" dirty="0"/>
              <a:t> apmaiņas studijas</a:t>
            </a:r>
            <a:endParaRPr lang="en-US" dirty="0"/>
          </a:p>
        </p:txBody>
      </p:sp>
      <p:sp>
        <p:nvSpPr>
          <p:cNvPr id="3" name="Subtitle 2"/>
          <p:cNvSpPr>
            <a:spLocks noGrp="1"/>
          </p:cNvSpPr>
          <p:nvPr>
            <p:ph type="subTitle" idx="1"/>
          </p:nvPr>
        </p:nvSpPr>
        <p:spPr>
          <a:xfrm>
            <a:off x="643467" y="4670246"/>
            <a:ext cx="3685070" cy="914400"/>
          </a:xfrm>
        </p:spPr>
        <p:txBody>
          <a:bodyPr>
            <a:normAutofit/>
          </a:bodyPr>
          <a:lstStyle/>
          <a:p>
            <a:r>
              <a:rPr lang="en-US" dirty="0" err="1"/>
              <a:t>rudens</a:t>
            </a:r>
            <a:r>
              <a:rPr lang="en-US" dirty="0"/>
              <a:t>  202</a:t>
            </a:r>
            <a:r>
              <a:rPr lang="lv-LV" dirty="0"/>
              <a:t>1</a:t>
            </a:r>
            <a:endParaRPr lang="en-US" dirty="0"/>
          </a:p>
        </p:txBody>
      </p:sp>
      <p:pic>
        <p:nvPicPr>
          <p:cNvPr id="63" name="Attēls 63" descr="Attēls, kurā ir ēka, persona, ārtelpa, cilvēki&#10;&#10;Apraksts ģenerēts ar ļoti augstu ticamību">
            <a:extLst>
              <a:ext uri="{FF2B5EF4-FFF2-40B4-BE49-F238E27FC236}">
                <a16:creationId xmlns:a16="http://schemas.microsoft.com/office/drawing/2014/main" id="{06C3BB0E-3481-4100-BCF6-5314A1E7E0D8}"/>
              </a:ext>
            </a:extLst>
          </p:cNvPr>
          <p:cNvPicPr>
            <a:picLocks noChangeAspect="1"/>
          </p:cNvPicPr>
          <p:nvPr/>
        </p:nvPicPr>
        <p:blipFill rotWithShape="1">
          <a:blip r:embed="rId2"/>
          <a:srcRect l="870" r="19399"/>
          <a:stretch/>
        </p:blipFill>
        <p:spPr>
          <a:xfrm>
            <a:off x="5120640" y="759599"/>
            <a:ext cx="6367271" cy="5330650"/>
          </a:xfrm>
          <a:prstGeom prst="rect">
            <a:avLst/>
          </a:prstGeom>
        </p:spPr>
      </p:pic>
      <p:sp>
        <p:nvSpPr>
          <p:cNvPr id="157" name="Rectangle 71">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9316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F1AD8993-5E4A-4AE2-A779-88994C59CDB2}"/>
              </a:ext>
            </a:extLst>
          </p:cNvPr>
          <p:cNvSpPr>
            <a:spLocks noGrp="1"/>
          </p:cNvSpPr>
          <p:nvPr>
            <p:ph idx="1"/>
          </p:nvPr>
        </p:nvSpPr>
        <p:spPr>
          <a:xfrm>
            <a:off x="3681006" y="2723362"/>
            <a:ext cx="7660256" cy="5868262"/>
          </a:xfrm>
        </p:spPr>
        <p:txBody>
          <a:bodyPr vert="horz" lIns="91440" tIns="45720" rIns="91440" bIns="45720" rtlCol="0" anchor="ctr">
            <a:noAutofit/>
          </a:bodyPr>
          <a:lstStyle/>
          <a:p>
            <a:pPr marL="571500" indent="-571500" algn="just"/>
            <a:endParaRPr lang="lv-LV" sz="2400" dirty="0">
              <a:solidFill>
                <a:srgbClr val="000000"/>
              </a:solidFill>
            </a:endParaRPr>
          </a:p>
          <a:p>
            <a:pPr marL="0" indent="0" algn="just">
              <a:buNone/>
            </a:pPr>
            <a:endParaRPr lang="lv-LV" sz="2400" dirty="0">
              <a:solidFill>
                <a:srgbClr val="000000"/>
              </a:solidFill>
            </a:endParaRPr>
          </a:p>
          <a:p>
            <a:pPr marL="571500" indent="-571500" algn="just"/>
            <a:endParaRPr lang="lv-LV" sz="3800" dirty="0">
              <a:solidFill>
                <a:srgbClr val="000000"/>
              </a:solidFill>
            </a:endParaRPr>
          </a:p>
          <a:p>
            <a:pPr marL="571500" indent="-571500" algn="just"/>
            <a:endParaRPr lang="lv-LV" sz="3800" dirty="0">
              <a:solidFill>
                <a:srgbClr val="000000"/>
              </a:solidFill>
            </a:endParaRPr>
          </a:p>
          <a:p>
            <a:pPr marL="571500" indent="-571500" algn="just"/>
            <a:endParaRPr lang="lv-LV" sz="3800" dirty="0">
              <a:solidFill>
                <a:srgbClr val="000000"/>
              </a:solidFill>
            </a:endParaRPr>
          </a:p>
          <a:p>
            <a:pPr marL="0" indent="0" algn="ctr">
              <a:buNone/>
            </a:pPr>
            <a:endParaRPr lang="lv-LV" sz="1800" dirty="0">
              <a:solidFill>
                <a:srgbClr val="000000"/>
              </a:solidFill>
            </a:endParaRPr>
          </a:p>
          <a:p>
            <a:pPr marL="0" indent="0" algn="ctr">
              <a:buNone/>
            </a:pPr>
            <a:endParaRPr lang="lv-LV" sz="1800" dirty="0">
              <a:solidFill>
                <a:srgbClr val="000000"/>
              </a:solidFill>
            </a:endParaRPr>
          </a:p>
          <a:p>
            <a:pPr marL="0" indent="0" algn="ctr">
              <a:buNone/>
            </a:pPr>
            <a:endParaRPr lang="lv-LV" sz="1800" dirty="0">
              <a:solidFill>
                <a:srgbClr val="000000"/>
              </a:solidFill>
            </a:endParaRPr>
          </a:p>
          <a:p>
            <a:pPr marL="0" indent="0" algn="ctr">
              <a:buNone/>
            </a:pPr>
            <a:endParaRPr lang="lv-LV" sz="2800" dirty="0">
              <a:solidFill>
                <a:srgbClr val="000000"/>
              </a:solidFill>
            </a:endParaRPr>
          </a:p>
          <a:p>
            <a:pPr marL="285750" indent="-285750">
              <a:lnSpc>
                <a:spcPct val="100000"/>
              </a:lnSpc>
              <a:spcBef>
                <a:spcPts val="0"/>
              </a:spcBef>
              <a:buFont typeface="Arial,Sans-Serif"/>
              <a:buChar char="•"/>
            </a:pPr>
            <a:r>
              <a:rPr lang="lv-LV" sz="2800" dirty="0">
                <a:ea typeface="+mn-lt"/>
                <a:cs typeface="+mn-lt"/>
              </a:rPr>
              <a:t>stipendiju var saņemt, ja fiziski dodas mobilitātē (kaut arī viss studiju process </a:t>
            </a:r>
            <a:r>
              <a:rPr lang="lv-LV" sz="2800" dirty="0" err="1">
                <a:ea typeface="+mn-lt"/>
                <a:cs typeface="+mn-lt"/>
              </a:rPr>
              <a:t>online</a:t>
            </a:r>
            <a:r>
              <a:rPr lang="lv-LV" sz="2800" dirty="0">
                <a:ea typeface="+mn-lt"/>
                <a:cs typeface="+mn-lt"/>
              </a:rPr>
              <a:t>);</a:t>
            </a:r>
            <a:endParaRPr lang="en-US" sz="2800" dirty="0">
              <a:ea typeface="+mn-lt"/>
              <a:cs typeface="+mn-lt"/>
            </a:endParaRPr>
          </a:p>
          <a:p>
            <a:pPr marL="0" indent="0">
              <a:lnSpc>
                <a:spcPct val="100000"/>
              </a:lnSpc>
              <a:spcBef>
                <a:spcPts val="0"/>
              </a:spcBef>
              <a:buNone/>
            </a:pPr>
            <a:endParaRPr lang="lv-LV" sz="2800" dirty="0">
              <a:ea typeface="+mn-lt"/>
              <a:cs typeface="+mn-lt"/>
            </a:endParaRPr>
          </a:p>
          <a:p>
            <a:pPr marL="285750" indent="-285750">
              <a:lnSpc>
                <a:spcPct val="100000"/>
              </a:lnSpc>
              <a:spcBef>
                <a:spcPts val="0"/>
              </a:spcBef>
              <a:buFont typeface="Arial,Sans-Serif"/>
              <a:buChar char="•"/>
            </a:pPr>
            <a:r>
              <a:rPr lang="lv-LV" sz="2800" dirty="0">
                <a:ea typeface="+mn-lt"/>
                <a:cs typeface="+mn-lt"/>
              </a:rPr>
              <a:t>mobilitāti ir iespējams pārtraukt jebkurā brīdī;</a:t>
            </a:r>
            <a:endParaRPr lang="en-US" sz="2800" dirty="0">
              <a:ea typeface="+mn-lt"/>
              <a:cs typeface="+mn-lt"/>
            </a:endParaRPr>
          </a:p>
          <a:p>
            <a:pPr marL="0" indent="0">
              <a:lnSpc>
                <a:spcPct val="100000"/>
              </a:lnSpc>
              <a:spcBef>
                <a:spcPts val="0"/>
              </a:spcBef>
              <a:buNone/>
            </a:pPr>
            <a:endParaRPr lang="lv-LV" sz="2800" dirty="0">
              <a:ea typeface="+mn-lt"/>
              <a:cs typeface="+mn-lt"/>
            </a:endParaRPr>
          </a:p>
          <a:p>
            <a:pPr marL="285750" indent="-285750">
              <a:lnSpc>
                <a:spcPct val="100000"/>
              </a:lnSpc>
              <a:spcBef>
                <a:spcPts val="0"/>
              </a:spcBef>
              <a:buFont typeface="Arial,Sans-Serif"/>
              <a:buChar char="•"/>
            </a:pPr>
            <a:r>
              <a:rPr lang="lv-LV" sz="2800" dirty="0">
                <a:ea typeface="+mn-lt"/>
                <a:cs typeface="+mn-lt"/>
              </a:rPr>
              <a:t>stipendija par neizmantoto mobilitātes periodu ir jāatgriež;</a:t>
            </a:r>
            <a:endParaRPr lang="en-US" sz="2800" dirty="0">
              <a:ea typeface="+mn-lt"/>
              <a:cs typeface="+mn-lt"/>
            </a:endParaRPr>
          </a:p>
          <a:p>
            <a:pPr marL="0" indent="0">
              <a:lnSpc>
                <a:spcPct val="100000"/>
              </a:lnSpc>
              <a:spcBef>
                <a:spcPts val="0"/>
              </a:spcBef>
              <a:buNone/>
            </a:pPr>
            <a:endParaRPr lang="lv-LV" sz="2800" dirty="0"/>
          </a:p>
          <a:p>
            <a:pPr marL="285750" indent="-285750">
              <a:lnSpc>
                <a:spcPct val="100000"/>
              </a:lnSpc>
              <a:spcBef>
                <a:spcPts val="0"/>
              </a:spcBef>
              <a:buFont typeface="Arial,Sans-Serif"/>
              <a:buChar char="•"/>
            </a:pPr>
            <a:r>
              <a:rPr lang="lv-LV" sz="2800" dirty="0"/>
              <a:t>iespējams nokārtot papildus veselības apdrošināšanu (BAN, Balta, BTA, </a:t>
            </a:r>
            <a:r>
              <a:rPr lang="lv-LV" sz="2800" dirty="0" err="1"/>
              <a:t>Ergo</a:t>
            </a:r>
            <a:r>
              <a:rPr lang="lv-LV" sz="2800" dirty="0"/>
              <a:t> u.c.)</a:t>
            </a:r>
            <a:endParaRPr lang="en-US" sz="2800" dirty="0">
              <a:ea typeface="+mn-lt"/>
              <a:cs typeface="+mn-lt"/>
            </a:endParaRPr>
          </a:p>
          <a:p>
            <a:pPr marL="285750" indent="-285750">
              <a:lnSpc>
                <a:spcPct val="100000"/>
              </a:lnSpc>
              <a:spcBef>
                <a:spcPts val="0"/>
              </a:spcBef>
              <a:buFont typeface="Arial,Sans-Serif"/>
              <a:buChar char="•"/>
            </a:pPr>
            <a:endParaRPr lang="lv-LV" sz="2800" dirty="0"/>
          </a:p>
          <a:p>
            <a:pPr marL="0" indent="0">
              <a:lnSpc>
                <a:spcPct val="100000"/>
              </a:lnSpc>
              <a:spcBef>
                <a:spcPts val="0"/>
              </a:spcBef>
              <a:buNone/>
            </a:pPr>
            <a:endParaRPr lang="lv-LV" dirty="0"/>
          </a:p>
          <a:p>
            <a:pPr marL="0" indent="0" algn="ctr">
              <a:buNone/>
            </a:pPr>
            <a:endParaRPr lang="lv-LV" sz="1200" dirty="0">
              <a:solidFill>
                <a:srgbClr val="000000"/>
              </a:solidFill>
            </a:endParaRPr>
          </a:p>
          <a:p>
            <a:pPr marL="0" indent="0" algn="ctr">
              <a:buNone/>
            </a:pPr>
            <a:endParaRPr lang="lv-LV" sz="2400" dirty="0">
              <a:solidFill>
                <a:srgbClr val="000000"/>
              </a:solidFill>
            </a:endParaRPr>
          </a:p>
          <a:p>
            <a:pPr marL="0" indent="0" algn="ctr">
              <a:buNone/>
            </a:pPr>
            <a:endParaRPr lang="lv-LV" sz="2400" dirty="0">
              <a:solidFill>
                <a:srgbClr val="000000"/>
              </a:solidFill>
            </a:endParaRPr>
          </a:p>
          <a:p>
            <a:pPr marL="571500" indent="-571500" algn="just"/>
            <a:endParaRPr lang="lv-LV" sz="2400" dirty="0">
              <a:solidFill>
                <a:srgbClr val="000000"/>
              </a:solidFill>
            </a:endParaRPr>
          </a:p>
          <a:p>
            <a:pPr marL="571500" indent="-571500" algn="just"/>
            <a:endParaRPr lang="lv-LV" sz="3600" b="1" dirty="0">
              <a:solidFill>
                <a:srgbClr val="000000"/>
              </a:solidFill>
            </a:endParaRPr>
          </a:p>
          <a:p>
            <a:pPr marL="571500" indent="-571500" algn="just"/>
            <a:endParaRPr lang="lv-LV" sz="3600" b="1" dirty="0">
              <a:solidFill>
                <a:srgbClr val="000000"/>
              </a:solidFill>
            </a:endParaRPr>
          </a:p>
          <a:p>
            <a:pPr marL="571500" indent="-571500" algn="just"/>
            <a:endParaRPr lang="lv-LV" sz="3600" b="1" dirty="0">
              <a:solidFill>
                <a:srgbClr val="000000"/>
              </a:solidFill>
            </a:endParaRPr>
          </a:p>
          <a:p>
            <a:pPr marL="571500" indent="-571500" algn="just"/>
            <a:endParaRPr lang="lv-LV" sz="3600" b="1" dirty="0">
              <a:solidFill>
                <a:srgbClr val="000000"/>
              </a:solidFill>
            </a:endParaRPr>
          </a:p>
          <a:p>
            <a:pPr marL="0" indent="0" algn="ctr">
              <a:buNone/>
            </a:pPr>
            <a:endParaRPr lang="lv-LV" sz="3600" b="1" dirty="0">
              <a:solidFill>
                <a:srgbClr val="000000"/>
              </a:solidFill>
            </a:endParaRPr>
          </a:p>
          <a:p>
            <a:pPr marL="571500" indent="-571500" algn="just">
              <a:buFont typeface="Arial" pitchFamily="18" charset="2"/>
              <a:buChar char="•"/>
            </a:pPr>
            <a:endParaRPr lang="lv-LV" sz="3600" dirty="0">
              <a:solidFill>
                <a:srgbClr val="000000"/>
              </a:solidFill>
            </a:endParaRPr>
          </a:p>
          <a:p>
            <a:pPr marL="0" indent="0">
              <a:buNone/>
            </a:pPr>
            <a:endParaRPr lang="lv-LV" sz="2800" dirty="0">
              <a:solidFill>
                <a:srgbClr val="000000"/>
              </a:solidFill>
            </a:endParaRPr>
          </a:p>
          <a:p>
            <a:pPr marL="0" indent="0">
              <a:buNone/>
            </a:pPr>
            <a:endParaRPr lang="lv-LV" sz="2800" dirty="0">
              <a:solidFill>
                <a:srgbClr val="000000"/>
              </a:solidFill>
            </a:endParaRPr>
          </a:p>
          <a:p>
            <a:endParaRPr lang="lv-LV" sz="2800" dirty="0">
              <a:solidFill>
                <a:srgbClr val="000000"/>
              </a:solidFill>
            </a:endParaRPr>
          </a:p>
          <a:p>
            <a:endParaRPr lang="lv-LV" sz="2800" dirty="0">
              <a:solidFill>
                <a:srgbClr val="000000"/>
              </a:solidFill>
            </a:endParaRPr>
          </a:p>
          <a:p>
            <a:endParaRPr lang="lv-LV" dirty="0">
              <a:solidFill>
                <a:srgbClr val="595959"/>
              </a:solidFill>
            </a:endParaRPr>
          </a:p>
        </p:txBody>
      </p:sp>
      <p:sp>
        <p:nvSpPr>
          <p:cNvPr id="7" name="Teksta vietturis 6">
            <a:extLst>
              <a:ext uri="{FF2B5EF4-FFF2-40B4-BE49-F238E27FC236}">
                <a16:creationId xmlns:a16="http://schemas.microsoft.com/office/drawing/2014/main" id="{73D373CF-4DEC-48A6-8FC4-6E652E6C8769}"/>
              </a:ext>
            </a:extLst>
          </p:cNvPr>
          <p:cNvSpPr>
            <a:spLocks noGrp="1"/>
          </p:cNvSpPr>
          <p:nvPr>
            <p:ph type="body" sz="half" idx="2"/>
          </p:nvPr>
        </p:nvSpPr>
        <p:spPr>
          <a:xfrm>
            <a:off x="298066" y="2860318"/>
            <a:ext cx="2834640" cy="2321990"/>
          </a:xfrm>
        </p:spPr>
        <p:txBody>
          <a:bodyPr/>
          <a:lstStyle/>
          <a:p>
            <a:r>
              <a:rPr lang="lv-LV" sz="2800" dirty="0"/>
              <a:t>Covid-19 </a:t>
            </a:r>
            <a:endParaRPr lang="lv-LV" sz="2800"/>
          </a:p>
          <a:p>
            <a:r>
              <a:rPr lang="lv-LV" sz="2800" dirty="0"/>
              <a:t>ietekme</a:t>
            </a:r>
          </a:p>
        </p:txBody>
      </p:sp>
    </p:spTree>
    <p:extLst>
      <p:ext uri="{BB962C8B-B14F-4D97-AF65-F5344CB8AC3E}">
        <p14:creationId xmlns:p14="http://schemas.microsoft.com/office/powerpoint/2010/main" val="336231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tura vietturis 2">
            <a:extLst>
              <a:ext uri="{FF2B5EF4-FFF2-40B4-BE49-F238E27FC236}">
                <a16:creationId xmlns:a16="http://schemas.microsoft.com/office/drawing/2014/main" id="{F1AD8993-5E4A-4AE2-A779-88994C59CDB2}"/>
              </a:ext>
            </a:extLst>
          </p:cNvPr>
          <p:cNvSpPr>
            <a:spLocks noGrp="1"/>
          </p:cNvSpPr>
          <p:nvPr>
            <p:ph idx="1"/>
          </p:nvPr>
        </p:nvSpPr>
        <p:spPr>
          <a:xfrm>
            <a:off x="3709761" y="1228116"/>
            <a:ext cx="7660256" cy="5868262"/>
          </a:xfrm>
        </p:spPr>
        <p:txBody>
          <a:bodyPr>
            <a:normAutofit fontScale="85000" lnSpcReduction="20000"/>
          </a:bodyPr>
          <a:lstStyle/>
          <a:p>
            <a:pPr marL="571500" indent="-571500" algn="just"/>
            <a:endParaRPr lang="lv-LV" sz="2400" dirty="0">
              <a:solidFill>
                <a:srgbClr val="000000"/>
              </a:solidFill>
            </a:endParaRPr>
          </a:p>
          <a:p>
            <a:pPr marL="0" indent="0" algn="just">
              <a:buNone/>
            </a:pPr>
            <a:endParaRPr lang="lv-LV" sz="2400" dirty="0">
              <a:solidFill>
                <a:srgbClr val="000000"/>
              </a:solidFill>
            </a:endParaRPr>
          </a:p>
          <a:p>
            <a:pPr marL="571500" indent="-571500" algn="just"/>
            <a:endParaRPr lang="lv-LV" sz="2400" dirty="0">
              <a:solidFill>
                <a:srgbClr val="000000"/>
              </a:solidFill>
            </a:endParaRPr>
          </a:p>
          <a:p>
            <a:pPr marL="571500" indent="-571500" algn="just"/>
            <a:endParaRPr lang="lv-LV" sz="2400" dirty="0">
              <a:solidFill>
                <a:srgbClr val="000000"/>
              </a:solidFill>
            </a:endParaRPr>
          </a:p>
          <a:p>
            <a:pPr marL="571500" indent="-571500" algn="just"/>
            <a:endParaRPr lang="lv-LV" sz="2400" dirty="0">
              <a:solidFill>
                <a:srgbClr val="000000"/>
              </a:solidFill>
            </a:endParaRPr>
          </a:p>
          <a:p>
            <a:pPr marL="0" indent="0" algn="ctr">
              <a:buNone/>
            </a:pPr>
            <a:endParaRPr lang="lv-LV" sz="2400" dirty="0">
              <a:solidFill>
                <a:srgbClr val="000000"/>
              </a:solidFill>
            </a:endParaRPr>
          </a:p>
          <a:p>
            <a:pPr marL="0" indent="0" algn="ctr">
              <a:buNone/>
            </a:pPr>
            <a:endParaRPr lang="lv-LV" sz="2400" dirty="0">
              <a:solidFill>
                <a:srgbClr val="000000"/>
              </a:solidFill>
            </a:endParaRPr>
          </a:p>
          <a:p>
            <a:pPr marL="0" indent="0" algn="ctr">
              <a:buNone/>
            </a:pPr>
            <a:endParaRPr lang="lv-LV" sz="2400" dirty="0">
              <a:solidFill>
                <a:srgbClr val="000000"/>
              </a:solidFill>
            </a:endParaRPr>
          </a:p>
          <a:p>
            <a:pPr marL="0" indent="0" algn="ctr">
              <a:buNone/>
            </a:pPr>
            <a:endParaRPr lang="lv-LV" sz="2400" dirty="0">
              <a:solidFill>
                <a:srgbClr val="000000"/>
              </a:solidFill>
            </a:endParaRPr>
          </a:p>
          <a:p>
            <a:pPr marL="0" indent="0" algn="ctr">
              <a:buNone/>
            </a:pPr>
            <a:endParaRPr lang="lv-LV" sz="2400" dirty="0">
              <a:solidFill>
                <a:srgbClr val="000000"/>
              </a:solidFill>
            </a:endParaRPr>
          </a:p>
          <a:p>
            <a:pPr marL="0" indent="0" algn="ctr">
              <a:buNone/>
            </a:pPr>
            <a:endParaRPr lang="lv-LV" sz="2400" dirty="0">
              <a:solidFill>
                <a:srgbClr val="000000"/>
              </a:solidFill>
            </a:endParaRPr>
          </a:p>
          <a:p>
            <a:pPr marL="0" indent="0" algn="ctr">
              <a:buNone/>
            </a:pPr>
            <a:r>
              <a:rPr lang="lv-LV" sz="3200" dirty="0">
                <a:solidFill>
                  <a:srgbClr val="000000"/>
                </a:solidFill>
              </a:rPr>
              <a:t>Paldies par uzmanību!</a:t>
            </a:r>
            <a:endParaRPr lang="lv-LV" sz="3200" dirty="0"/>
          </a:p>
          <a:p>
            <a:pPr marL="571500" indent="-571500" algn="just"/>
            <a:endParaRPr lang="lv-LV" sz="2400" dirty="0">
              <a:solidFill>
                <a:srgbClr val="000000"/>
              </a:solidFill>
            </a:endParaRPr>
          </a:p>
          <a:p>
            <a:pPr marL="571500" indent="-571500" algn="just"/>
            <a:endParaRPr lang="lv-LV" sz="2400" dirty="0">
              <a:solidFill>
                <a:srgbClr val="000000"/>
              </a:solidFill>
            </a:endParaRPr>
          </a:p>
          <a:p>
            <a:pPr marL="0" indent="0" algn="ctr">
              <a:buNone/>
            </a:pPr>
            <a:r>
              <a:rPr lang="lv-LV" sz="3600" b="1" dirty="0">
                <a:solidFill>
                  <a:srgbClr val="000000"/>
                </a:solidFill>
              </a:rPr>
              <a:t>marta.vilkausa@lu.lv</a:t>
            </a:r>
            <a:endParaRPr lang="lv-LV" sz="2400" dirty="0">
              <a:solidFill>
                <a:srgbClr val="000000"/>
              </a:solidFill>
            </a:endParaRPr>
          </a:p>
          <a:p>
            <a:pPr marL="571500" indent="-571500" algn="just"/>
            <a:endParaRPr lang="lv-LV" sz="3600" b="1" dirty="0">
              <a:solidFill>
                <a:srgbClr val="000000"/>
              </a:solidFill>
            </a:endParaRPr>
          </a:p>
          <a:p>
            <a:pPr marL="571500" indent="-571500" algn="just"/>
            <a:endParaRPr lang="lv-LV" sz="3600" b="1" dirty="0">
              <a:solidFill>
                <a:srgbClr val="000000"/>
              </a:solidFill>
            </a:endParaRPr>
          </a:p>
          <a:p>
            <a:pPr marL="571500" indent="-571500" algn="just"/>
            <a:endParaRPr lang="lv-LV" sz="3600" b="1" dirty="0">
              <a:solidFill>
                <a:srgbClr val="000000"/>
              </a:solidFill>
            </a:endParaRPr>
          </a:p>
          <a:p>
            <a:pPr marL="571500" indent="-571500" algn="just"/>
            <a:endParaRPr lang="lv-LV" sz="3600" b="1" dirty="0">
              <a:solidFill>
                <a:srgbClr val="000000"/>
              </a:solidFill>
            </a:endParaRPr>
          </a:p>
          <a:p>
            <a:pPr marL="0" indent="0" algn="ctr">
              <a:buNone/>
            </a:pPr>
            <a:endParaRPr lang="lv-LV" sz="3600" b="1" dirty="0">
              <a:solidFill>
                <a:srgbClr val="000000"/>
              </a:solidFill>
            </a:endParaRPr>
          </a:p>
          <a:p>
            <a:pPr marL="571500" indent="-571500" algn="just">
              <a:buFont typeface="Arial" pitchFamily="18" charset="2"/>
              <a:buChar char="•"/>
            </a:pPr>
            <a:endParaRPr lang="lv-LV" sz="3600" dirty="0">
              <a:solidFill>
                <a:srgbClr val="000000"/>
              </a:solidFill>
            </a:endParaRPr>
          </a:p>
          <a:p>
            <a:pPr marL="0" indent="0">
              <a:buNone/>
            </a:pPr>
            <a:endParaRPr lang="lv-LV" sz="2800" dirty="0">
              <a:solidFill>
                <a:srgbClr val="000000"/>
              </a:solidFill>
            </a:endParaRPr>
          </a:p>
          <a:p>
            <a:pPr marL="0" indent="0">
              <a:buNone/>
            </a:pPr>
            <a:endParaRPr lang="lv-LV" sz="2800" dirty="0">
              <a:solidFill>
                <a:srgbClr val="000000"/>
              </a:solidFill>
            </a:endParaRPr>
          </a:p>
          <a:p>
            <a:endParaRPr lang="lv-LV" sz="2800" dirty="0">
              <a:solidFill>
                <a:srgbClr val="000000"/>
              </a:solidFill>
            </a:endParaRPr>
          </a:p>
          <a:p>
            <a:endParaRPr lang="lv-LV" sz="2800" dirty="0">
              <a:solidFill>
                <a:srgbClr val="000000"/>
              </a:solidFill>
            </a:endParaRPr>
          </a:p>
          <a:p>
            <a:endParaRPr lang="lv-LV" dirty="0">
              <a:solidFill>
                <a:srgbClr val="595959"/>
              </a:solidFill>
            </a:endParaRPr>
          </a:p>
        </p:txBody>
      </p:sp>
      <p:sp>
        <p:nvSpPr>
          <p:cNvPr id="7" name="Teksta vietturis 6">
            <a:extLst>
              <a:ext uri="{FF2B5EF4-FFF2-40B4-BE49-F238E27FC236}">
                <a16:creationId xmlns:a16="http://schemas.microsoft.com/office/drawing/2014/main" id="{73D373CF-4DEC-48A6-8FC4-6E652E6C8769}"/>
              </a:ext>
            </a:extLst>
          </p:cNvPr>
          <p:cNvSpPr>
            <a:spLocks noGrp="1"/>
          </p:cNvSpPr>
          <p:nvPr>
            <p:ph type="body" sz="half" idx="2"/>
          </p:nvPr>
        </p:nvSpPr>
        <p:spPr>
          <a:xfrm>
            <a:off x="298066" y="2860318"/>
            <a:ext cx="2834640" cy="2321990"/>
          </a:xfrm>
        </p:spPr>
        <p:txBody>
          <a:bodyPr/>
          <a:lstStyle/>
          <a:p>
            <a:r>
              <a:rPr lang="lv-LV" sz="2800" dirty="0"/>
              <a:t>Lai veicas un cerams uz tikšanos!</a:t>
            </a:r>
          </a:p>
        </p:txBody>
      </p:sp>
    </p:spTree>
    <p:extLst>
      <p:ext uri="{BB962C8B-B14F-4D97-AF65-F5344CB8AC3E}">
        <p14:creationId xmlns:p14="http://schemas.microsoft.com/office/powerpoint/2010/main" val="1807062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gn="ctr"/>
            <a:r>
              <a:rPr lang="lv-LV" sz="4000" b="1" dirty="0"/>
              <a:t>/apmaiņas studijas/</a:t>
            </a:r>
            <a:br>
              <a:rPr lang="lv-LV" sz="4000" b="1" dirty="0"/>
            </a:br>
            <a:r>
              <a:rPr lang="lv-LV" sz="4000" b="1" dirty="0"/>
              <a:t> </a:t>
            </a:r>
            <a:br>
              <a:rPr lang="lv-LV" sz="4000" dirty="0"/>
            </a:br>
            <a:r>
              <a:rPr lang="lv-LV" sz="2800" dirty="0"/>
              <a:t>students uz vienu vai diviem semestriem dodas studēt uz kādu no LU </a:t>
            </a:r>
            <a:r>
              <a:rPr lang="lv-LV" sz="2800" dirty="0" err="1"/>
              <a:t>partneraugstskolām</a:t>
            </a:r>
            <a:r>
              <a:rPr lang="lv-LV" sz="2800" dirty="0"/>
              <a:t>.  Students saglabā LU studenta statusu, turpina maksāt studiju maksu LU (ja tāda ir), bet nemaksā studiju maksu uzņemošajā augstskolā. Apmaiņas studiju laikā, students apgūst </a:t>
            </a:r>
            <a:r>
              <a:rPr lang="lv-LV" sz="2800" dirty="0" err="1"/>
              <a:t>partneraugstskolas</a:t>
            </a:r>
            <a:r>
              <a:rPr lang="lv-LV" sz="2800" dirty="0"/>
              <a:t> piedāvātos kursus 30 ECTS apmērā. Erasmus+ programmas studentiem tiek piešķirta stipendija.</a:t>
            </a:r>
          </a:p>
        </p:txBody>
      </p:sp>
      <p:sp>
        <p:nvSpPr>
          <p:cNvPr id="3" name="Satura vietturis 2">
            <a:extLst>
              <a:ext uri="{FF2B5EF4-FFF2-40B4-BE49-F238E27FC236}">
                <a16:creationId xmlns:a16="http://schemas.microsoft.com/office/drawing/2014/main" id="{F1AD8993-5E4A-4AE2-A779-88994C59CDB2}"/>
              </a:ext>
            </a:extLst>
          </p:cNvPr>
          <p:cNvSpPr>
            <a:spLocks noGrp="1"/>
          </p:cNvSpPr>
          <p:nvPr>
            <p:ph type="subTitle" idx="1"/>
          </p:nvPr>
        </p:nvSpPr>
        <p:spPr/>
        <p:txBody>
          <a:bodyPr>
            <a:normAutofit/>
          </a:bodyPr>
          <a:lstStyle/>
          <a:p>
            <a:pPr marL="342900" indent="-342900" algn="just"/>
            <a:endParaRPr lang="lv-LV" sz="2400" dirty="0">
              <a:solidFill>
                <a:schemeClr val="tx1"/>
              </a:solidFill>
            </a:endParaRPr>
          </a:p>
          <a:p>
            <a:pPr marL="0" indent="0" algn="just">
              <a:buNone/>
            </a:pPr>
            <a:endParaRPr lang="lv-LV" sz="3600" dirty="0">
              <a:solidFill>
                <a:srgbClr val="000000"/>
              </a:solidFill>
            </a:endParaRPr>
          </a:p>
          <a:p>
            <a:pPr marL="0" indent="0">
              <a:buNone/>
            </a:pPr>
            <a:endParaRPr lang="lv-LV" sz="2800" dirty="0">
              <a:solidFill>
                <a:srgbClr val="000000"/>
              </a:solidFill>
            </a:endParaRPr>
          </a:p>
          <a:p>
            <a:pPr marL="0" indent="0">
              <a:buNone/>
            </a:pPr>
            <a:endParaRPr lang="lv-LV" sz="2800" dirty="0">
              <a:solidFill>
                <a:srgbClr val="000000"/>
              </a:solidFill>
            </a:endParaRPr>
          </a:p>
          <a:p>
            <a:endParaRPr lang="lv-LV" sz="2800" dirty="0">
              <a:solidFill>
                <a:srgbClr val="000000"/>
              </a:solidFill>
            </a:endParaRPr>
          </a:p>
          <a:p>
            <a:endParaRPr lang="lv-LV" sz="2800" dirty="0">
              <a:solidFill>
                <a:srgbClr val="000000"/>
              </a:solidFill>
            </a:endParaRPr>
          </a:p>
          <a:p>
            <a:endParaRPr lang="lv-LV" dirty="0">
              <a:solidFill>
                <a:srgbClr val="595959"/>
              </a:solidFill>
            </a:endParaRPr>
          </a:p>
        </p:txBody>
      </p:sp>
      <p:sp>
        <p:nvSpPr>
          <p:cNvPr id="5" name="Rectangle 4"/>
          <p:cNvSpPr/>
          <p:nvPr/>
        </p:nvSpPr>
        <p:spPr>
          <a:xfrm>
            <a:off x="4009439" y="418560"/>
            <a:ext cx="7221055" cy="1508105"/>
          </a:xfrm>
          <a:prstGeom prst="rect">
            <a:avLst/>
          </a:prstGeom>
        </p:spPr>
        <p:txBody>
          <a:bodyPr wrap="square">
            <a:spAutoFit/>
          </a:bodyPr>
          <a:lstStyle/>
          <a:p>
            <a:br>
              <a:rPr lang="lv-LV" sz="2400" dirty="0"/>
            </a:br>
            <a:br>
              <a:rPr lang="lv-LV" sz="2800" dirty="0"/>
            </a:br>
            <a:br>
              <a:rPr lang="lv-LV" sz="2000" dirty="0"/>
            </a:br>
            <a:endParaRPr lang="lv-LV" sz="2000" dirty="0"/>
          </a:p>
        </p:txBody>
      </p:sp>
      <p:pic>
        <p:nvPicPr>
          <p:cNvPr id="2" name="Attēls 5" descr="Attēls, kurā ir teksts, iekštelpa&#10;&#10;Apraksts ģenerēts automātiski">
            <a:extLst>
              <a:ext uri="{FF2B5EF4-FFF2-40B4-BE49-F238E27FC236}">
                <a16:creationId xmlns:a16="http://schemas.microsoft.com/office/drawing/2014/main" id="{FA9B0947-A880-49DC-B840-CABF1A617305}"/>
              </a:ext>
            </a:extLst>
          </p:cNvPr>
          <p:cNvPicPr>
            <a:picLocks noChangeAspect="1"/>
          </p:cNvPicPr>
          <p:nvPr/>
        </p:nvPicPr>
        <p:blipFill>
          <a:blip r:embed="rId2"/>
          <a:stretch>
            <a:fillRect/>
          </a:stretch>
        </p:blipFill>
        <p:spPr>
          <a:xfrm>
            <a:off x="9296401" y="1931706"/>
            <a:ext cx="2901350" cy="2994588"/>
          </a:xfrm>
          <a:prstGeom prst="rect">
            <a:avLst/>
          </a:prstGeom>
        </p:spPr>
      </p:pic>
    </p:spTree>
    <p:extLst>
      <p:ext uri="{BB962C8B-B14F-4D97-AF65-F5344CB8AC3E}">
        <p14:creationId xmlns:p14="http://schemas.microsoft.com/office/powerpoint/2010/main" val="2217468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8" name="Rectangle 37">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Virsraksts 1">
            <a:extLst>
              <a:ext uri="{FF2B5EF4-FFF2-40B4-BE49-F238E27FC236}">
                <a16:creationId xmlns:a16="http://schemas.microsoft.com/office/drawing/2014/main" id="{4F475A1B-19BA-41D6-9641-7F4CBE7FBC9A}"/>
              </a:ext>
            </a:extLst>
          </p:cNvPr>
          <p:cNvSpPr>
            <a:spLocks noGrp="1"/>
          </p:cNvSpPr>
          <p:nvPr>
            <p:ph type="ctrTitle"/>
          </p:nvPr>
        </p:nvSpPr>
        <p:spPr>
          <a:xfrm>
            <a:off x="1539116" y="864108"/>
            <a:ext cx="3073914" cy="5120639"/>
          </a:xfrm>
        </p:spPr>
        <p:txBody>
          <a:bodyPr vert="horz" lIns="91440" tIns="45720" rIns="91440" bIns="45720" rtlCol="0" anchor="ctr">
            <a:normAutofit/>
          </a:bodyPr>
          <a:lstStyle/>
          <a:p>
            <a:r>
              <a:rPr lang="en-US" sz="4000" b="1" spc="-60" dirty="0">
                <a:solidFill>
                  <a:schemeClr val="tx1"/>
                </a:solidFill>
              </a:rPr>
              <a:t>Erasmus+ </a:t>
            </a:r>
            <a:r>
              <a:rPr lang="en-US" sz="4000" b="1" spc="-60" dirty="0" err="1">
                <a:solidFill>
                  <a:schemeClr val="tx1"/>
                </a:solidFill>
              </a:rPr>
              <a:t>st</a:t>
            </a:r>
            <a:r>
              <a:rPr lang="lv-LV" sz="4000" b="1" spc="-60" dirty="0" err="1">
                <a:solidFill>
                  <a:schemeClr val="tx1"/>
                </a:solidFill>
              </a:rPr>
              <a:t>udijas</a:t>
            </a:r>
            <a:r>
              <a:rPr lang="en-US" sz="4000" b="1" spc="-60" dirty="0">
                <a:solidFill>
                  <a:schemeClr val="tx1"/>
                </a:solidFill>
              </a:rPr>
              <a:t> </a:t>
            </a:r>
            <a:br>
              <a:rPr lang="en-US" sz="4000" b="1" spc="-60" dirty="0"/>
            </a:br>
            <a:r>
              <a:rPr lang="en-US" sz="4000" b="1" spc="-60" dirty="0">
                <a:solidFill>
                  <a:schemeClr val="tx1"/>
                </a:solidFill>
              </a:rPr>
              <a:t>s</a:t>
            </a:r>
            <a:r>
              <a:rPr lang="lv-LV" sz="4000" b="1" spc="-60" dirty="0">
                <a:solidFill>
                  <a:schemeClr val="tx1"/>
                </a:solidFill>
              </a:rPr>
              <a:t>oli pa solim</a:t>
            </a:r>
            <a:endParaRPr lang="en-US" sz="4000" b="1" spc="-60" dirty="0">
              <a:solidFill>
                <a:schemeClr val="tx1"/>
              </a:solidFill>
            </a:endParaRPr>
          </a:p>
        </p:txBody>
      </p:sp>
      <p:sp>
        <p:nvSpPr>
          <p:cNvPr id="40" name="Rectangle 39">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2" name="Straight Connector 4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Apakšvirsraksts 2">
            <a:extLst>
              <a:ext uri="{FF2B5EF4-FFF2-40B4-BE49-F238E27FC236}">
                <a16:creationId xmlns:a16="http://schemas.microsoft.com/office/drawing/2014/main" id="{2B5C62F8-EA1B-48DF-B10A-53B68F1B3268}"/>
              </a:ext>
            </a:extLst>
          </p:cNvPr>
          <p:cNvSpPr>
            <a:spLocks noGrp="1"/>
          </p:cNvSpPr>
          <p:nvPr>
            <p:ph type="subTitle" idx="1"/>
          </p:nvPr>
        </p:nvSpPr>
        <p:spPr>
          <a:xfrm>
            <a:off x="6367531" y="1626108"/>
            <a:ext cx="5910677" cy="5120640"/>
          </a:xfrm>
        </p:spPr>
        <p:txBody>
          <a:bodyPr vert="horz" lIns="91440" tIns="45720" rIns="91440" bIns="45720" rtlCol="0" anchor="ctr">
            <a:noAutofit/>
          </a:bodyPr>
          <a:lstStyle/>
          <a:p>
            <a:pPr marL="457200" indent="-182880">
              <a:buFont typeface="Wingdings 2" pitchFamily="18" charset="2"/>
              <a:buChar char=""/>
            </a:pPr>
            <a:r>
              <a:rPr lang="en-US" sz="2400" dirty="0">
                <a:solidFill>
                  <a:schemeClr val="tx1"/>
                </a:solidFill>
              </a:rPr>
              <a:t>fa</a:t>
            </a:r>
            <a:r>
              <a:rPr lang="lv-LV" sz="2400" dirty="0" err="1">
                <a:solidFill>
                  <a:schemeClr val="tx1"/>
                </a:solidFill>
              </a:rPr>
              <a:t>kultātes</a:t>
            </a:r>
            <a:r>
              <a:rPr lang="lv-LV" sz="2400" dirty="0">
                <a:solidFill>
                  <a:schemeClr val="tx1"/>
                </a:solidFill>
              </a:rPr>
              <a:t> atlase</a:t>
            </a:r>
            <a:endParaRPr lang="en-US" sz="2400" dirty="0">
              <a:solidFill>
                <a:schemeClr val="tx1"/>
              </a:solidFill>
            </a:endParaRPr>
          </a:p>
          <a:p>
            <a:pPr marL="457200" indent="-182880">
              <a:buFont typeface="Wingdings 2" pitchFamily="18" charset="2"/>
              <a:buChar char=""/>
            </a:pPr>
            <a:r>
              <a:rPr lang="en-US" sz="2400" dirty="0">
                <a:solidFill>
                  <a:schemeClr val="tx1"/>
                </a:solidFill>
              </a:rPr>
              <a:t> </a:t>
            </a:r>
            <a:r>
              <a:rPr lang="en-US" sz="2400" dirty="0" err="1">
                <a:solidFill>
                  <a:schemeClr val="tx1"/>
                </a:solidFill>
              </a:rPr>
              <a:t>nomin</a:t>
            </a:r>
            <a:r>
              <a:rPr lang="lv-LV" sz="2400" dirty="0" err="1">
                <a:solidFill>
                  <a:schemeClr val="tx1"/>
                </a:solidFill>
              </a:rPr>
              <a:t>ācija</a:t>
            </a:r>
            <a:endParaRPr lang="en-US" sz="2400" dirty="0" err="1">
              <a:solidFill>
                <a:schemeClr val="tx1"/>
              </a:solidFill>
            </a:endParaRPr>
          </a:p>
          <a:p>
            <a:pPr marL="457200" indent="-182880">
              <a:buFont typeface="Wingdings 2" pitchFamily="18" charset="2"/>
              <a:buChar char=""/>
            </a:pPr>
            <a:r>
              <a:rPr lang="en-US" sz="2400" dirty="0">
                <a:solidFill>
                  <a:schemeClr val="tx1"/>
                </a:solidFill>
              </a:rPr>
              <a:t> </a:t>
            </a:r>
            <a:r>
              <a:rPr lang="lv-LV" sz="2400" dirty="0">
                <a:solidFill>
                  <a:schemeClr val="tx1"/>
                </a:solidFill>
              </a:rPr>
              <a:t>pieteikšanās procedūra </a:t>
            </a:r>
            <a:r>
              <a:rPr lang="lv-LV" sz="2400" dirty="0" err="1">
                <a:solidFill>
                  <a:schemeClr val="tx1"/>
                </a:solidFill>
              </a:rPr>
              <a:t>partneraugstskolā</a:t>
            </a:r>
            <a:endParaRPr lang="lv-LV" sz="2400" dirty="0">
              <a:solidFill>
                <a:schemeClr val="tx1"/>
              </a:solidFill>
            </a:endParaRPr>
          </a:p>
          <a:p>
            <a:pPr marL="457200" indent="-182880">
              <a:buFont typeface="Wingdings 2" pitchFamily="18" charset="2"/>
              <a:buChar char=""/>
            </a:pPr>
            <a:r>
              <a:rPr lang="en-US" sz="2400" dirty="0">
                <a:solidFill>
                  <a:schemeClr val="tx1"/>
                </a:solidFill>
              </a:rPr>
              <a:t> </a:t>
            </a:r>
            <a:r>
              <a:rPr lang="en-US" sz="2400" dirty="0" err="1">
                <a:solidFill>
                  <a:schemeClr val="tx1"/>
                </a:solidFill>
              </a:rPr>
              <a:t>Accepta</a:t>
            </a:r>
            <a:r>
              <a:rPr lang="lv-LV" sz="2400" dirty="0" err="1">
                <a:solidFill>
                  <a:schemeClr val="tx1"/>
                </a:solidFill>
              </a:rPr>
              <a:t>nce</a:t>
            </a:r>
            <a:r>
              <a:rPr lang="lv-LV" sz="2400" dirty="0">
                <a:solidFill>
                  <a:schemeClr val="tx1"/>
                </a:solidFill>
              </a:rPr>
              <a:t> </a:t>
            </a:r>
            <a:r>
              <a:rPr lang="lv-LV" sz="2400" dirty="0" err="1">
                <a:solidFill>
                  <a:schemeClr val="tx1"/>
                </a:solidFill>
              </a:rPr>
              <a:t>letter</a:t>
            </a:r>
            <a:endParaRPr lang="en-US" sz="2400" dirty="0">
              <a:solidFill>
                <a:schemeClr val="tx1"/>
              </a:solidFill>
            </a:endParaRPr>
          </a:p>
          <a:p>
            <a:pPr marL="457200" indent="-182880">
              <a:buFont typeface="Wingdings 2" pitchFamily="18" charset="2"/>
              <a:buChar char=""/>
            </a:pPr>
            <a:r>
              <a:rPr lang="en-US" sz="2400" dirty="0">
                <a:solidFill>
                  <a:schemeClr val="tx1"/>
                </a:solidFill>
              </a:rPr>
              <a:t> </a:t>
            </a:r>
            <a:r>
              <a:rPr lang="lv-LV" sz="2400" dirty="0">
                <a:solidFill>
                  <a:schemeClr val="tx1"/>
                </a:solidFill>
              </a:rPr>
              <a:t>Erasmus+ finansējuma līguma parakstīšana</a:t>
            </a:r>
          </a:p>
          <a:p>
            <a:pPr marL="274320"/>
            <a:endParaRPr lang="en-US" sz="2400" dirty="0">
              <a:solidFill>
                <a:schemeClr val="tx1"/>
              </a:solidFill>
            </a:endParaRPr>
          </a:p>
          <a:p>
            <a:pPr marL="457200" indent="-182880">
              <a:buFont typeface="Wingdings 2" pitchFamily="18" charset="2"/>
              <a:buChar char=""/>
            </a:pPr>
            <a:r>
              <a:rPr lang="en-US" sz="2400" dirty="0">
                <a:solidFill>
                  <a:schemeClr val="tx1"/>
                </a:solidFill>
              </a:rPr>
              <a:t> </a:t>
            </a:r>
            <a:r>
              <a:rPr lang="lv-LV" sz="2400" dirty="0">
                <a:solidFill>
                  <a:schemeClr val="tx1"/>
                </a:solidFill>
              </a:rPr>
              <a:t>apmaiņas studijas</a:t>
            </a:r>
            <a:br>
              <a:rPr lang="lv-LV" sz="2400" dirty="0">
                <a:solidFill>
                  <a:schemeClr val="tx1"/>
                </a:solidFill>
              </a:rPr>
            </a:br>
            <a:endParaRPr lang="en-US" sz="2400" dirty="0">
              <a:solidFill>
                <a:schemeClr val="tx1"/>
              </a:solidFill>
            </a:endParaRPr>
          </a:p>
          <a:p>
            <a:pPr marL="457200" indent="-182880">
              <a:buFont typeface="Wingdings 2" pitchFamily="18" charset="2"/>
              <a:buChar char=""/>
            </a:pPr>
            <a:r>
              <a:rPr lang="en-US" sz="2400" dirty="0">
                <a:solidFill>
                  <a:schemeClr val="tx1"/>
                </a:solidFill>
              </a:rPr>
              <a:t> </a:t>
            </a:r>
            <a:r>
              <a:rPr lang="lv-LV" sz="2400" dirty="0">
                <a:solidFill>
                  <a:schemeClr val="tx1"/>
                </a:solidFill>
              </a:rPr>
              <a:t>atskaites dokumenti</a:t>
            </a:r>
          </a:p>
          <a:p>
            <a:pPr marL="457200" indent="-182880">
              <a:buFont typeface="Wingdings 2" pitchFamily="18" charset="2"/>
              <a:buChar char=""/>
            </a:pPr>
            <a:r>
              <a:rPr lang="lv-LV" sz="2400" dirty="0">
                <a:solidFill>
                  <a:schemeClr val="tx1"/>
                </a:solidFill>
              </a:rPr>
              <a:t>kursu atzīšana</a:t>
            </a:r>
            <a:endParaRPr lang="en-US" sz="2400" dirty="0">
              <a:solidFill>
                <a:schemeClr val="tx1">
                  <a:lumMod val="65000"/>
                  <a:lumOff val="35000"/>
                </a:schemeClr>
              </a:solidFill>
            </a:endParaRPr>
          </a:p>
          <a:p>
            <a:pPr marL="457200" indent="-182880">
              <a:buFont typeface="Wingdings 2" pitchFamily="18" charset="2"/>
              <a:buChar char=""/>
            </a:pPr>
            <a:endParaRPr lang="en-US" dirty="0">
              <a:solidFill>
                <a:schemeClr val="tx1">
                  <a:lumMod val="65000"/>
                  <a:lumOff val="35000"/>
                </a:schemeClr>
              </a:solidFill>
            </a:endParaRPr>
          </a:p>
          <a:p>
            <a:pPr indent="-182880">
              <a:buFont typeface="Wingdings 2" pitchFamily="18" charset="2"/>
              <a:buChar char=""/>
            </a:pPr>
            <a:endParaRPr lang="en-US" dirty="0">
              <a:solidFill>
                <a:schemeClr val="tx1">
                  <a:lumMod val="65000"/>
                  <a:lumOff val="35000"/>
                </a:schemeClr>
              </a:solidFill>
            </a:endParaRPr>
          </a:p>
        </p:txBody>
      </p:sp>
      <p:sp>
        <p:nvSpPr>
          <p:cNvPr id="44" name="Rectangle 43">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6DF9702-933E-4836-8282-3A5046C231BE}"/>
              </a:ext>
            </a:extLst>
          </p:cNvPr>
          <p:cNvSpPr txBox="1"/>
          <p:nvPr/>
        </p:nvSpPr>
        <p:spPr>
          <a:xfrm>
            <a:off x="5368228" y="111159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lv-LV" dirty="0"/>
              <a:t>PIRMS</a:t>
            </a:r>
          </a:p>
        </p:txBody>
      </p:sp>
      <p:sp>
        <p:nvSpPr>
          <p:cNvPr id="5" name="TextBox 4">
            <a:extLst>
              <a:ext uri="{FF2B5EF4-FFF2-40B4-BE49-F238E27FC236}">
                <a16:creationId xmlns:a16="http://schemas.microsoft.com/office/drawing/2014/main" id="{0943E66F-6AB1-4C51-A97E-559275240C4F}"/>
              </a:ext>
            </a:extLst>
          </p:cNvPr>
          <p:cNvSpPr txBox="1"/>
          <p:nvPr/>
        </p:nvSpPr>
        <p:spPr>
          <a:xfrm>
            <a:off x="5442390" y="444851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dirty="0"/>
              <a:t>ERASMUS+ </a:t>
            </a:r>
          </a:p>
          <a:p>
            <a:r>
              <a:rPr lang="lv-LV" dirty="0"/>
              <a:t>LAIKĀ</a:t>
            </a:r>
          </a:p>
        </p:txBody>
      </p:sp>
      <p:sp>
        <p:nvSpPr>
          <p:cNvPr id="6" name="TextBox 5">
            <a:extLst>
              <a:ext uri="{FF2B5EF4-FFF2-40B4-BE49-F238E27FC236}">
                <a16:creationId xmlns:a16="http://schemas.microsoft.com/office/drawing/2014/main" id="{240A383A-90D1-4D76-9818-F2574305BB6C}"/>
              </a:ext>
            </a:extLst>
          </p:cNvPr>
          <p:cNvSpPr txBox="1"/>
          <p:nvPr/>
        </p:nvSpPr>
        <p:spPr>
          <a:xfrm>
            <a:off x="5442390" y="542242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dirty="0"/>
              <a:t>PĒC</a:t>
            </a:r>
          </a:p>
        </p:txBody>
      </p:sp>
    </p:spTree>
    <p:extLst>
      <p:ext uri="{BB962C8B-B14F-4D97-AF65-F5344CB8AC3E}">
        <p14:creationId xmlns:p14="http://schemas.microsoft.com/office/powerpoint/2010/main" val="1515592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17E3002D-73BD-4DE5-BF34-FB874DDAE30C}"/>
              </a:ext>
            </a:extLst>
          </p:cNvPr>
          <p:cNvSpPr>
            <a:spLocks noGrp="1"/>
          </p:cNvSpPr>
          <p:nvPr>
            <p:ph type="title"/>
          </p:nvPr>
        </p:nvSpPr>
        <p:spPr>
          <a:xfrm>
            <a:off x="40371" y="1444924"/>
            <a:ext cx="3280338" cy="2363063"/>
          </a:xfrm>
        </p:spPr>
        <p:txBody>
          <a:bodyPr>
            <a:normAutofit/>
          </a:bodyPr>
          <a:lstStyle/>
          <a:p>
            <a:pPr algn="ctr"/>
            <a:r>
              <a:rPr lang="lv-LV" sz="3600" dirty="0">
                <a:solidFill>
                  <a:schemeClr val="bg1"/>
                </a:solidFill>
              </a:rPr>
              <a:t>Pieteikšanās kritēriji</a:t>
            </a:r>
            <a:endParaRPr lang="en-US"/>
          </a:p>
        </p:txBody>
      </p:sp>
      <p:sp>
        <p:nvSpPr>
          <p:cNvPr id="3" name="Satura vietturis 2">
            <a:extLst>
              <a:ext uri="{FF2B5EF4-FFF2-40B4-BE49-F238E27FC236}">
                <a16:creationId xmlns:a16="http://schemas.microsoft.com/office/drawing/2014/main" id="{F1AD8993-5E4A-4AE2-A779-88994C59CDB2}"/>
              </a:ext>
            </a:extLst>
          </p:cNvPr>
          <p:cNvSpPr>
            <a:spLocks noGrp="1"/>
          </p:cNvSpPr>
          <p:nvPr>
            <p:ph idx="1"/>
          </p:nvPr>
        </p:nvSpPr>
        <p:spPr>
          <a:xfrm>
            <a:off x="3867913" y="2637095"/>
            <a:ext cx="7660256" cy="5868262"/>
          </a:xfrm>
        </p:spPr>
        <p:txBody>
          <a:bodyPr>
            <a:normAutofit/>
          </a:bodyPr>
          <a:lstStyle/>
          <a:p>
            <a:pPr marL="342900" indent="-342900" algn="just"/>
            <a:endParaRPr lang="lv-LV" sz="2400" dirty="0">
              <a:solidFill>
                <a:schemeClr val="tx1"/>
              </a:solidFill>
            </a:endParaRPr>
          </a:p>
          <a:p>
            <a:pPr marL="342900" indent="-342900" algn="just"/>
            <a:endParaRPr lang="lv-LV" sz="2400" dirty="0">
              <a:solidFill>
                <a:schemeClr val="tx1"/>
              </a:solidFill>
            </a:endParaRPr>
          </a:p>
          <a:p>
            <a:pPr marL="571500" indent="-571500" algn="just"/>
            <a:endParaRPr lang="lv-LV" sz="3600" b="1" dirty="0">
              <a:solidFill>
                <a:srgbClr val="000000"/>
              </a:solidFill>
            </a:endParaRPr>
          </a:p>
          <a:p>
            <a:pPr marL="0" indent="0" algn="ctr">
              <a:buNone/>
            </a:pPr>
            <a:endParaRPr lang="lv-LV" sz="3600" b="1" dirty="0">
              <a:solidFill>
                <a:srgbClr val="000000"/>
              </a:solidFill>
            </a:endParaRPr>
          </a:p>
          <a:p>
            <a:pPr marL="571500" indent="-571500" algn="just">
              <a:buFont typeface="Arial" pitchFamily="18" charset="2"/>
              <a:buChar char="•"/>
            </a:pPr>
            <a:endParaRPr lang="lv-LV" sz="3600" dirty="0">
              <a:solidFill>
                <a:srgbClr val="000000"/>
              </a:solidFill>
            </a:endParaRPr>
          </a:p>
          <a:p>
            <a:pPr marL="0" indent="0">
              <a:buNone/>
            </a:pPr>
            <a:endParaRPr lang="lv-LV" sz="2800" dirty="0">
              <a:solidFill>
                <a:srgbClr val="000000"/>
              </a:solidFill>
            </a:endParaRPr>
          </a:p>
          <a:p>
            <a:pPr marL="0" indent="0">
              <a:buNone/>
            </a:pPr>
            <a:endParaRPr lang="lv-LV" sz="2800" dirty="0">
              <a:solidFill>
                <a:srgbClr val="000000"/>
              </a:solidFill>
            </a:endParaRPr>
          </a:p>
          <a:p>
            <a:endParaRPr lang="lv-LV" sz="2800" dirty="0">
              <a:solidFill>
                <a:srgbClr val="000000"/>
              </a:solidFill>
            </a:endParaRPr>
          </a:p>
          <a:p>
            <a:endParaRPr lang="lv-LV" sz="2800" dirty="0">
              <a:solidFill>
                <a:srgbClr val="000000"/>
              </a:solidFill>
            </a:endParaRPr>
          </a:p>
          <a:p>
            <a:endParaRPr lang="lv-LV" dirty="0">
              <a:solidFill>
                <a:srgbClr val="595959"/>
              </a:solidFill>
            </a:endParaRPr>
          </a:p>
        </p:txBody>
      </p:sp>
      <p:sp>
        <p:nvSpPr>
          <p:cNvPr id="5" name="Rectangle 4"/>
          <p:cNvSpPr/>
          <p:nvPr/>
        </p:nvSpPr>
        <p:spPr>
          <a:xfrm>
            <a:off x="4009440" y="1255222"/>
            <a:ext cx="6605914" cy="5078313"/>
          </a:xfrm>
          <a:prstGeom prst="rect">
            <a:avLst/>
          </a:prstGeom>
        </p:spPr>
        <p:txBody>
          <a:bodyPr wrap="square" lIns="91440" tIns="45720" rIns="91440" bIns="45720" anchor="t">
            <a:spAutoFit/>
          </a:bodyPr>
          <a:lstStyle/>
          <a:p>
            <a:pPr marL="342900" indent="-342900">
              <a:buFont typeface="Arial" panose="020B0604020202020204" pitchFamily="34" charset="0"/>
              <a:buChar char="•"/>
            </a:pPr>
            <a:r>
              <a:rPr lang="lv-LV" sz="2400" dirty="0"/>
              <a:t>studenta statuss</a:t>
            </a:r>
          </a:p>
          <a:p>
            <a:pPr marL="342900" indent="-342900">
              <a:buFont typeface="Arial" panose="020B0604020202020204" pitchFamily="34" charset="0"/>
              <a:buChar char="•"/>
            </a:pPr>
            <a:r>
              <a:rPr lang="lv-LV" sz="2400" dirty="0"/>
              <a:t>bez akadēmiskajiem vai studiju maksas parādiem</a:t>
            </a:r>
          </a:p>
          <a:p>
            <a:pPr marL="342900" indent="-342900">
              <a:buFont typeface="Arial" panose="020B0604020202020204" pitchFamily="34" charset="0"/>
              <a:buChar char="•"/>
            </a:pPr>
            <a:r>
              <a:rPr lang="lv-LV" sz="2400" dirty="0" err="1"/>
              <a:t>max</a:t>
            </a:r>
            <a:r>
              <a:rPr lang="lv-LV" sz="2400" dirty="0"/>
              <a:t> 12 mēneši vienā studiju līmenī </a:t>
            </a:r>
          </a:p>
          <a:p>
            <a:r>
              <a:rPr lang="lv-LV" sz="2400" dirty="0"/>
              <a:t>     (</a:t>
            </a:r>
            <a:r>
              <a:rPr lang="lv-LV" sz="2400" dirty="0" err="1"/>
              <a:t>Erasmus</a:t>
            </a:r>
            <a:r>
              <a:rPr lang="lv-LV" sz="2400" dirty="0"/>
              <a:t>+ studijas un prakse kopā)</a:t>
            </a:r>
            <a:endParaRPr lang="lv-LV" dirty="0"/>
          </a:p>
          <a:p>
            <a:pPr marL="342900" indent="-342900">
              <a:buFont typeface="Arial" panose="020B0604020202020204" pitchFamily="34" charset="0"/>
              <a:buChar char="•"/>
            </a:pPr>
            <a:r>
              <a:rPr lang="lv-LV" sz="2400" dirty="0"/>
              <a:t>labas angļu valodas zināšanas </a:t>
            </a:r>
            <a:br>
              <a:rPr lang="lv-LV" sz="2800" dirty="0"/>
            </a:br>
            <a:br>
              <a:rPr lang="lv-LV" sz="2800" dirty="0"/>
            </a:br>
            <a:r>
              <a:rPr lang="lv-LV" sz="2400" dirty="0"/>
              <a:t>+</a:t>
            </a:r>
            <a:r>
              <a:rPr lang="lv-LV" sz="2800" dirty="0"/>
              <a:t> </a:t>
            </a:r>
            <a:r>
              <a:rPr lang="lv-LV" sz="2400" dirty="0"/>
              <a:t>fakultāšu kritēriji</a:t>
            </a:r>
            <a:br>
              <a:rPr lang="lv-LV" sz="2800" dirty="0"/>
            </a:br>
            <a:br>
              <a:rPr lang="lv-LV" sz="2800" dirty="0"/>
            </a:br>
            <a:endParaRPr lang="lv-LV" sz="2800" dirty="0"/>
          </a:p>
          <a:p>
            <a:r>
              <a:rPr lang="lv-LV" sz="2800" dirty="0"/>
              <a:t>!!! </a:t>
            </a:r>
            <a:r>
              <a:rPr lang="lv-LV" sz="2000" dirty="0"/>
              <a:t>Par pieteikšanās termiņiem jautāt savas fakultātes ārējo sakaru </a:t>
            </a:r>
            <a:r>
              <a:rPr lang="lv-LV" sz="2000" dirty="0">
                <a:hlinkClick r:id="rId2"/>
              </a:rPr>
              <a:t>koordinatoram</a:t>
            </a:r>
            <a:br>
              <a:rPr lang="lv-LV" sz="2000" dirty="0"/>
            </a:br>
            <a:endParaRPr lang="lv-LV" sz="2000" dirty="0"/>
          </a:p>
        </p:txBody>
      </p:sp>
    </p:spTree>
    <p:extLst>
      <p:ext uri="{BB962C8B-B14F-4D97-AF65-F5344CB8AC3E}">
        <p14:creationId xmlns:p14="http://schemas.microsoft.com/office/powerpoint/2010/main" val="3085053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76377" y="985707"/>
            <a:ext cx="7315200" cy="3255264"/>
          </a:xfrm>
        </p:spPr>
        <p:txBody>
          <a:bodyPr>
            <a:normAutofit/>
          </a:bodyPr>
          <a:lstStyle/>
          <a:p>
            <a:r>
              <a:rPr lang="lv-LV" sz="4000" dirty="0"/>
              <a:t>vēlies pieteikties? </a:t>
            </a:r>
            <a:br>
              <a:rPr lang="lv-LV" sz="4000" dirty="0"/>
            </a:br>
            <a:br>
              <a:rPr lang="lv-LV" sz="4000" dirty="0"/>
            </a:br>
            <a:r>
              <a:rPr lang="lv-LV" sz="4000" dirty="0"/>
              <a:t>ar ko sākt?</a:t>
            </a:r>
            <a:endParaRPr lang="lv-LV" dirty="0"/>
          </a:p>
        </p:txBody>
      </p:sp>
      <p:sp>
        <p:nvSpPr>
          <p:cNvPr id="3" name="Satura vietturis 2">
            <a:extLst>
              <a:ext uri="{FF2B5EF4-FFF2-40B4-BE49-F238E27FC236}">
                <a16:creationId xmlns:a16="http://schemas.microsoft.com/office/drawing/2014/main" id="{F1AD8993-5E4A-4AE2-A779-88994C59CDB2}"/>
              </a:ext>
            </a:extLst>
          </p:cNvPr>
          <p:cNvSpPr>
            <a:spLocks noGrp="1"/>
          </p:cNvSpPr>
          <p:nvPr>
            <p:ph type="subTitle" idx="1"/>
          </p:nvPr>
        </p:nvSpPr>
        <p:spPr/>
        <p:txBody>
          <a:bodyPr>
            <a:normAutofit/>
          </a:bodyPr>
          <a:lstStyle/>
          <a:p>
            <a:pPr marL="342900" indent="-342900" algn="just"/>
            <a:endParaRPr lang="lv-LV" sz="2400" dirty="0">
              <a:solidFill>
                <a:schemeClr val="tx1"/>
              </a:solidFill>
            </a:endParaRPr>
          </a:p>
          <a:p>
            <a:pPr marL="0" indent="0" algn="just">
              <a:buNone/>
            </a:pPr>
            <a:endParaRPr lang="lv-LV" sz="3600" dirty="0">
              <a:solidFill>
                <a:srgbClr val="000000"/>
              </a:solidFill>
            </a:endParaRPr>
          </a:p>
          <a:p>
            <a:pPr marL="0" indent="0">
              <a:buNone/>
            </a:pPr>
            <a:endParaRPr lang="lv-LV" sz="2800" dirty="0">
              <a:solidFill>
                <a:srgbClr val="000000"/>
              </a:solidFill>
            </a:endParaRPr>
          </a:p>
          <a:p>
            <a:pPr marL="0" indent="0">
              <a:buNone/>
            </a:pPr>
            <a:endParaRPr lang="lv-LV" sz="2800" dirty="0">
              <a:solidFill>
                <a:srgbClr val="000000"/>
              </a:solidFill>
            </a:endParaRPr>
          </a:p>
          <a:p>
            <a:endParaRPr lang="lv-LV" sz="2800" dirty="0">
              <a:solidFill>
                <a:srgbClr val="000000"/>
              </a:solidFill>
            </a:endParaRPr>
          </a:p>
          <a:p>
            <a:endParaRPr lang="lv-LV" sz="2800" dirty="0">
              <a:solidFill>
                <a:srgbClr val="000000"/>
              </a:solidFill>
            </a:endParaRPr>
          </a:p>
          <a:p>
            <a:endParaRPr lang="lv-LV" dirty="0">
              <a:solidFill>
                <a:srgbClr val="595959"/>
              </a:solidFill>
            </a:endParaRPr>
          </a:p>
        </p:txBody>
      </p:sp>
      <p:sp>
        <p:nvSpPr>
          <p:cNvPr id="5" name="Rectangle 4"/>
          <p:cNvSpPr/>
          <p:nvPr/>
        </p:nvSpPr>
        <p:spPr>
          <a:xfrm>
            <a:off x="3046156" y="418560"/>
            <a:ext cx="7221055" cy="1508105"/>
          </a:xfrm>
          <a:prstGeom prst="rect">
            <a:avLst/>
          </a:prstGeom>
        </p:spPr>
        <p:txBody>
          <a:bodyPr wrap="square">
            <a:spAutoFit/>
          </a:bodyPr>
          <a:lstStyle/>
          <a:p>
            <a:br>
              <a:rPr lang="lv-LV" sz="2400" dirty="0"/>
            </a:br>
            <a:br>
              <a:rPr lang="lv-LV" sz="2800" dirty="0"/>
            </a:br>
            <a:br>
              <a:rPr lang="lv-LV" sz="2000" dirty="0"/>
            </a:br>
            <a:endParaRPr lang="lv-LV"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7049" y="1344774"/>
            <a:ext cx="6488216" cy="4338102"/>
          </a:xfrm>
          <a:prstGeom prst="rect">
            <a:avLst/>
          </a:prstGeom>
        </p:spPr>
      </p:pic>
    </p:spTree>
    <p:extLst>
      <p:ext uri="{BB962C8B-B14F-4D97-AF65-F5344CB8AC3E}">
        <p14:creationId xmlns:p14="http://schemas.microsoft.com/office/powerpoint/2010/main" val="3705220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5" descr="Attēls, kurā ir iekštelpa&#10;&#10;Apraksts ģenerēts automātiski">
            <a:extLst>
              <a:ext uri="{FF2B5EF4-FFF2-40B4-BE49-F238E27FC236}">
                <a16:creationId xmlns:a16="http://schemas.microsoft.com/office/drawing/2014/main" id="{CC8BD3EB-3E4F-47E7-99A8-BB574BFCC9CF}"/>
              </a:ext>
            </a:extLst>
          </p:cNvPr>
          <p:cNvPicPr>
            <a:picLocks noChangeAspect="1"/>
          </p:cNvPicPr>
          <p:nvPr/>
        </p:nvPicPr>
        <p:blipFill rotWithShape="1">
          <a:blip r:embed="rId2"/>
          <a:srcRect t="15709" r="-1" b="-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irsraksts 1">
            <a:extLst>
              <a:ext uri="{FF2B5EF4-FFF2-40B4-BE49-F238E27FC236}">
                <a16:creationId xmlns:a16="http://schemas.microsoft.com/office/drawing/2014/main" id="{17E3002D-73BD-4DE5-BF34-FB874DDAE30C}"/>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2800"/>
              <a:t>Partneraugstskolas izvēle</a:t>
            </a:r>
          </a:p>
        </p:txBody>
      </p:sp>
      <p:sp>
        <p:nvSpPr>
          <p:cNvPr id="18" name="Rectangle 17">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atura vietturis 2">
            <a:extLst>
              <a:ext uri="{FF2B5EF4-FFF2-40B4-BE49-F238E27FC236}">
                <a16:creationId xmlns:a16="http://schemas.microsoft.com/office/drawing/2014/main" id="{F1AD8993-5E4A-4AE2-A779-88994C59CDB2}"/>
              </a:ext>
            </a:extLst>
          </p:cNvPr>
          <p:cNvSpPr>
            <a:spLocks noGrp="1"/>
          </p:cNvSpPr>
          <p:nvPr>
            <p:ph idx="1"/>
          </p:nvPr>
        </p:nvSpPr>
        <p:spPr>
          <a:xfrm>
            <a:off x="3811758" y="1985542"/>
            <a:ext cx="7315200" cy="5120640"/>
          </a:xfrm>
        </p:spPr>
        <p:txBody>
          <a:bodyPr vert="horz" lIns="91440" tIns="45720" rIns="91440" bIns="45720" rtlCol="0" anchor="ctr">
            <a:normAutofit fontScale="92500" lnSpcReduction="10000"/>
          </a:bodyPr>
          <a:lstStyle/>
          <a:p>
            <a:pPr marL="342900"/>
            <a:endParaRPr lang="en-US" sz="2800"/>
          </a:p>
          <a:p>
            <a:pPr marL="571500"/>
            <a:r>
              <a:rPr lang="en-US" sz="2800" b="1" dirty="0" err="1"/>
              <a:t>Kursu</a:t>
            </a:r>
            <a:r>
              <a:rPr lang="en-US" sz="2800" b="1" dirty="0"/>
              <a:t> </a:t>
            </a:r>
            <a:r>
              <a:rPr lang="en-US" sz="2800" b="1" dirty="0" err="1"/>
              <a:t>piedāvājums</a:t>
            </a:r>
            <a:r>
              <a:rPr lang="en-US" sz="2800" b="1" dirty="0"/>
              <a:t> </a:t>
            </a:r>
            <a:r>
              <a:rPr lang="en-US" sz="2800" dirty="0" err="1"/>
              <a:t>angļu</a:t>
            </a:r>
            <a:r>
              <a:rPr lang="en-US" sz="2800" dirty="0"/>
              <a:t> </a:t>
            </a:r>
            <a:r>
              <a:rPr lang="en-US" sz="2800" dirty="0" err="1"/>
              <a:t>valodā</a:t>
            </a:r>
            <a:endParaRPr lang="en-US" sz="2800"/>
          </a:p>
          <a:p>
            <a:pPr marL="571500"/>
            <a:r>
              <a:rPr lang="en-US" sz="2800" dirty="0" err="1"/>
              <a:t>Kursi</a:t>
            </a:r>
            <a:r>
              <a:rPr lang="en-US" sz="2800" dirty="0"/>
              <a:t> </a:t>
            </a:r>
            <a:r>
              <a:rPr lang="en-US" sz="2800" dirty="0" err="1"/>
              <a:t>jāizvēlas</a:t>
            </a:r>
            <a:r>
              <a:rPr lang="en-US" sz="2800" dirty="0"/>
              <a:t> </a:t>
            </a:r>
            <a:r>
              <a:rPr lang="en-US" sz="2800" b="1" dirty="0"/>
              <a:t>30 ECTS</a:t>
            </a:r>
            <a:r>
              <a:rPr lang="en-US" sz="2800" dirty="0"/>
              <a:t> </a:t>
            </a:r>
            <a:r>
              <a:rPr lang="en-US" sz="2800" dirty="0" err="1"/>
              <a:t>apmērā</a:t>
            </a:r>
            <a:r>
              <a:rPr lang="en-US" sz="2800" dirty="0"/>
              <a:t> </a:t>
            </a:r>
          </a:p>
          <a:p>
            <a:pPr marL="571500"/>
            <a:r>
              <a:rPr lang="en-US" sz="2800" b="1" dirty="0" err="1"/>
              <a:t>Termiņi</a:t>
            </a:r>
            <a:r>
              <a:rPr lang="en-US" sz="2800" dirty="0"/>
              <a:t> (nomination / application deadline)</a:t>
            </a:r>
          </a:p>
          <a:p>
            <a:pPr marL="571500"/>
            <a:r>
              <a:rPr lang="en-US" sz="2800" b="1" dirty="0" err="1"/>
              <a:t>Kopmītnes</a:t>
            </a:r>
            <a:endParaRPr lang="en-US" sz="2800" b="1"/>
          </a:p>
          <a:p>
            <a:pPr marL="571500"/>
            <a:r>
              <a:rPr lang="en-US" sz="2800" b="1" dirty="0">
                <a:hlinkClick r:id="rId3"/>
              </a:rPr>
              <a:t>Stipendijas</a:t>
            </a:r>
            <a:r>
              <a:rPr lang="en-US" sz="2800" dirty="0">
                <a:hlinkClick r:id="rId3"/>
              </a:rPr>
              <a:t> apmērs</a:t>
            </a:r>
            <a:r>
              <a:rPr lang="en-US" sz="2800" dirty="0"/>
              <a:t> </a:t>
            </a:r>
          </a:p>
          <a:p>
            <a:pPr marL="0"/>
            <a:r>
              <a:rPr lang="en-US" sz="2800" dirty="0"/>
              <a:t>	90% </a:t>
            </a:r>
            <a:r>
              <a:rPr lang="en-US" sz="2800" dirty="0" err="1"/>
              <a:t>pirms</a:t>
            </a:r>
            <a:r>
              <a:rPr lang="en-US" sz="2800" dirty="0"/>
              <a:t> </a:t>
            </a:r>
            <a:r>
              <a:rPr lang="en-US" sz="2800" dirty="0" err="1"/>
              <a:t>došanās</a:t>
            </a:r>
            <a:endParaRPr lang="en-US" sz="2800"/>
          </a:p>
          <a:p>
            <a:pPr marL="0"/>
            <a:r>
              <a:rPr lang="en-US" sz="2800" dirty="0"/>
              <a:t>	10% </a:t>
            </a:r>
            <a:r>
              <a:rPr lang="en-US" sz="2800" dirty="0" err="1"/>
              <a:t>pēc</a:t>
            </a:r>
            <a:r>
              <a:rPr lang="en-US" sz="2800" dirty="0"/>
              <a:t> </a:t>
            </a:r>
            <a:r>
              <a:rPr lang="en-US" sz="2800" dirty="0" err="1"/>
              <a:t>atskaites</a:t>
            </a:r>
            <a:r>
              <a:rPr lang="en-US" sz="2800" dirty="0"/>
              <a:t> </a:t>
            </a:r>
            <a:r>
              <a:rPr lang="en-US" sz="2800" dirty="0" err="1"/>
              <a:t>dokumentu</a:t>
            </a:r>
            <a:r>
              <a:rPr lang="en-US" sz="2800" dirty="0"/>
              <a:t> </a:t>
            </a:r>
            <a:r>
              <a:rPr lang="en-US" sz="2800" dirty="0" err="1"/>
              <a:t>iesniegšanas</a:t>
            </a:r>
            <a:endParaRPr lang="en-US" sz="2800" b="1" dirty="0" err="1"/>
          </a:p>
          <a:p>
            <a:pPr marL="0"/>
            <a:endParaRPr lang="en-US" sz="2800" b="1"/>
          </a:p>
          <a:p>
            <a:pPr marL="0"/>
            <a:endParaRPr lang="en-US" sz="2800" b="1"/>
          </a:p>
          <a:p>
            <a:pPr marL="0" indent="0">
              <a:buNone/>
            </a:pPr>
            <a:r>
              <a:rPr lang="en-US" sz="2600" b="1" u="sng" dirty="0">
                <a:hlinkClick r:id="rId4"/>
              </a:rPr>
              <a:t>Partneraugstskolu saraksts</a:t>
            </a:r>
            <a:endParaRPr lang="en-US" sz="2600" b="1" u="sng" dirty="0"/>
          </a:p>
          <a:p>
            <a:pPr marL="0"/>
            <a:endParaRPr lang="en-US" sz="2800"/>
          </a:p>
          <a:p>
            <a:pPr marL="0"/>
            <a:endParaRPr lang="en-US" sz="2800"/>
          </a:p>
          <a:p>
            <a:pPr marL="0"/>
            <a:endParaRPr lang="en-US" sz="2800"/>
          </a:p>
          <a:p>
            <a:endParaRPr lang="en-US" sz="2800"/>
          </a:p>
          <a:p>
            <a:endParaRPr lang="en-US" sz="2800"/>
          </a:p>
          <a:p>
            <a:endParaRPr lang="en-US" sz="2800"/>
          </a:p>
        </p:txBody>
      </p:sp>
      <p:sp>
        <p:nvSpPr>
          <p:cNvPr id="20" name="Rectangle 19">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167590" y="1396220"/>
            <a:ext cx="7221055" cy="1508105"/>
          </a:xfrm>
          <a:prstGeom prst="rect">
            <a:avLst/>
          </a:prstGeom>
        </p:spPr>
        <p:txBody>
          <a:bodyPr wrap="square">
            <a:spAutoFit/>
          </a:bodyPr>
          <a:lstStyle/>
          <a:p>
            <a:pPr>
              <a:spcAft>
                <a:spcPts val="600"/>
              </a:spcAft>
            </a:pPr>
            <a:br>
              <a:rPr lang="lv-LV" sz="2400" dirty="0"/>
            </a:br>
            <a:br>
              <a:rPr lang="lv-LV" sz="2800" dirty="0"/>
            </a:br>
            <a:br>
              <a:rPr lang="lv-LV" sz="2000" dirty="0"/>
            </a:br>
            <a:endParaRPr lang="lv-LV" sz="2000"/>
          </a:p>
        </p:txBody>
      </p:sp>
    </p:spTree>
    <p:extLst>
      <p:ext uri="{BB962C8B-B14F-4D97-AF65-F5344CB8AC3E}">
        <p14:creationId xmlns:p14="http://schemas.microsoft.com/office/powerpoint/2010/main" val="385753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5" descr="Attēls, kurā ir iekštelpa&#10;&#10;Apraksts ģenerēts automātiski">
            <a:extLst>
              <a:ext uri="{FF2B5EF4-FFF2-40B4-BE49-F238E27FC236}">
                <a16:creationId xmlns:a16="http://schemas.microsoft.com/office/drawing/2014/main" id="{2F598233-743D-4DC0-B276-88D553723D9C}"/>
              </a:ext>
            </a:extLst>
          </p:cNvPr>
          <p:cNvPicPr>
            <a:picLocks noChangeAspect="1"/>
          </p:cNvPicPr>
          <p:nvPr/>
        </p:nvPicPr>
        <p:blipFill rotWithShape="1">
          <a:blip r:embed="rId2"/>
          <a:srcRect t="15709" r="-1" b="-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irsraksts 1">
            <a:extLst>
              <a:ext uri="{FF2B5EF4-FFF2-40B4-BE49-F238E27FC236}">
                <a16:creationId xmlns:a16="http://schemas.microsoft.com/office/drawing/2014/main" id="{17E3002D-73BD-4DE5-BF34-FB874DDAE30C}"/>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a:t>Pieteikuma aizpildīšana un iesniegšana fakultātē</a:t>
            </a:r>
          </a:p>
        </p:txBody>
      </p:sp>
      <p:sp>
        <p:nvSpPr>
          <p:cNvPr id="18" name="Rectangle 17">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atura vietturis 2">
            <a:extLst>
              <a:ext uri="{FF2B5EF4-FFF2-40B4-BE49-F238E27FC236}">
                <a16:creationId xmlns:a16="http://schemas.microsoft.com/office/drawing/2014/main" id="{F1AD8993-5E4A-4AE2-A779-88994C59CDB2}"/>
              </a:ext>
            </a:extLst>
          </p:cNvPr>
          <p:cNvSpPr>
            <a:spLocks noGrp="1"/>
          </p:cNvSpPr>
          <p:nvPr>
            <p:ph idx="1"/>
          </p:nvPr>
        </p:nvSpPr>
        <p:spPr>
          <a:xfrm>
            <a:off x="4013042" y="1856146"/>
            <a:ext cx="7315200" cy="5120640"/>
          </a:xfrm>
        </p:spPr>
        <p:txBody>
          <a:bodyPr vert="horz" lIns="91440" tIns="45720" rIns="91440" bIns="45720" rtlCol="0" anchor="ctr">
            <a:normAutofit/>
          </a:bodyPr>
          <a:lstStyle/>
          <a:p>
            <a:pPr marL="0"/>
            <a:endParaRPr lang="en-US"/>
          </a:p>
          <a:p>
            <a:pPr marL="0"/>
            <a:endParaRPr lang="en-US" sz="2800" dirty="0"/>
          </a:p>
          <a:p>
            <a:pPr marL="0"/>
            <a:r>
              <a:rPr lang="en-US" sz="2800" u="sng" dirty="0"/>
              <a:t>1. </a:t>
            </a:r>
            <a:r>
              <a:rPr lang="en-US" sz="2800" u="sng" err="1"/>
              <a:t>noskaidro</a:t>
            </a:r>
            <a:r>
              <a:rPr lang="en-US" sz="2800" dirty="0"/>
              <a:t> </a:t>
            </a:r>
            <a:r>
              <a:rPr lang="en-US" sz="2800" err="1"/>
              <a:t>pieteikuma</a:t>
            </a:r>
            <a:r>
              <a:rPr lang="en-US" sz="2800" dirty="0"/>
              <a:t> </a:t>
            </a:r>
            <a:r>
              <a:rPr lang="en-US" sz="2800" err="1"/>
              <a:t>iesniegšanas</a:t>
            </a:r>
            <a:r>
              <a:rPr lang="en-US" sz="2800" dirty="0"/>
              <a:t> </a:t>
            </a:r>
            <a:r>
              <a:rPr lang="en-US" sz="2800" err="1"/>
              <a:t>termiņu</a:t>
            </a:r>
            <a:endParaRPr lang="en-US" sz="2800"/>
          </a:p>
          <a:p>
            <a:pPr marL="0"/>
            <a:endParaRPr lang="en-US" sz="2800" dirty="0"/>
          </a:p>
          <a:p>
            <a:pPr marL="0"/>
            <a:r>
              <a:rPr lang="en-US" sz="2800" u="sng" dirty="0"/>
              <a:t>2. </a:t>
            </a:r>
            <a:r>
              <a:rPr lang="en-US" sz="2800" u="sng" err="1"/>
              <a:t>aizpildi</a:t>
            </a:r>
            <a:r>
              <a:rPr lang="en-US" sz="2800" dirty="0"/>
              <a:t> </a:t>
            </a:r>
            <a:r>
              <a:rPr lang="en-US" sz="2800" dirty="0">
                <a:hlinkClick r:id="rId3">
                  <a:extLst>
                    <a:ext uri="{A12FA001-AC4F-418D-AE19-62706E023703}">
                      <ahyp:hlinkClr xmlns:ahyp="http://schemas.microsoft.com/office/drawing/2018/hyperlinkcolor" val="tx"/>
                    </a:ext>
                  </a:extLst>
                </a:hlinkClick>
              </a:rPr>
              <a:t>pieteikuma anketu</a:t>
            </a:r>
            <a:endParaRPr lang="en-US" sz="2800" dirty="0"/>
          </a:p>
          <a:p>
            <a:pPr marL="0"/>
            <a:endParaRPr lang="en-US" sz="2800" dirty="0"/>
          </a:p>
          <a:p>
            <a:pPr marL="0"/>
            <a:r>
              <a:rPr lang="en-US" sz="2800" u="sng" dirty="0"/>
              <a:t>3. </a:t>
            </a:r>
            <a:r>
              <a:rPr lang="en-US" sz="2800" u="sng" dirty="0" err="1"/>
              <a:t>iesniedz</a:t>
            </a:r>
            <a:r>
              <a:rPr lang="en-US" sz="2800" dirty="0"/>
              <a:t> to </a:t>
            </a:r>
            <a:r>
              <a:rPr lang="en-US" sz="2800" dirty="0" err="1"/>
              <a:t>savas</a:t>
            </a:r>
            <a:r>
              <a:rPr lang="en-US" sz="2800" dirty="0"/>
              <a:t> </a:t>
            </a:r>
            <a:r>
              <a:rPr lang="en-US" sz="2800" dirty="0" err="1"/>
              <a:t>fakultātes</a:t>
            </a:r>
            <a:r>
              <a:rPr lang="en-US" sz="2800" dirty="0"/>
              <a:t> </a:t>
            </a:r>
            <a:r>
              <a:rPr lang="en-US" sz="2800" dirty="0" err="1"/>
              <a:t>ārējo</a:t>
            </a:r>
            <a:r>
              <a:rPr lang="en-US" sz="2800" dirty="0"/>
              <a:t> </a:t>
            </a:r>
            <a:r>
              <a:rPr lang="en-US" sz="2800" dirty="0" err="1"/>
              <a:t>sakaru</a:t>
            </a:r>
            <a:r>
              <a:rPr lang="en-US" sz="2800" dirty="0"/>
              <a:t> </a:t>
            </a:r>
            <a:r>
              <a:rPr lang="en-US" sz="2800" dirty="0" err="1"/>
              <a:t>koordinatoram</a:t>
            </a:r>
          </a:p>
          <a:p>
            <a:pPr marL="0"/>
            <a:endParaRPr lang="en-US"/>
          </a:p>
          <a:p>
            <a:pPr marL="0"/>
            <a:endParaRPr lang="en-US"/>
          </a:p>
          <a:p>
            <a:pPr marL="0"/>
            <a:endParaRPr lang="en-US" b="1"/>
          </a:p>
          <a:p>
            <a:pPr marL="0"/>
            <a:endParaRPr lang="en-US"/>
          </a:p>
          <a:p>
            <a:pPr marL="0"/>
            <a:endParaRPr lang="en-US"/>
          </a:p>
          <a:p>
            <a:endParaRPr lang="en-US"/>
          </a:p>
          <a:p>
            <a:endParaRPr lang="en-US"/>
          </a:p>
          <a:p>
            <a:endParaRPr lang="en-US"/>
          </a:p>
        </p:txBody>
      </p:sp>
      <p:sp>
        <p:nvSpPr>
          <p:cNvPr id="20" name="Rectangle 19">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009439" y="418560"/>
            <a:ext cx="7221055" cy="1508105"/>
          </a:xfrm>
          <a:prstGeom prst="rect">
            <a:avLst/>
          </a:prstGeom>
        </p:spPr>
        <p:txBody>
          <a:bodyPr wrap="square">
            <a:spAutoFit/>
          </a:bodyPr>
          <a:lstStyle/>
          <a:p>
            <a:pPr>
              <a:spcAft>
                <a:spcPts val="600"/>
              </a:spcAft>
            </a:pPr>
            <a:br>
              <a:rPr lang="lv-LV" sz="2800" dirty="0"/>
            </a:br>
            <a:br>
              <a:rPr lang="lv-LV" sz="3200" dirty="0"/>
            </a:br>
            <a:br>
              <a:rPr lang="lv-LV" sz="2400" dirty="0"/>
            </a:br>
            <a:endParaRPr lang="lv-LV" sz="2400"/>
          </a:p>
        </p:txBody>
      </p:sp>
    </p:spTree>
    <p:extLst>
      <p:ext uri="{BB962C8B-B14F-4D97-AF65-F5344CB8AC3E}">
        <p14:creationId xmlns:p14="http://schemas.microsoft.com/office/powerpoint/2010/main" val="58868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ttēls 5">
            <a:extLst>
              <a:ext uri="{FF2B5EF4-FFF2-40B4-BE49-F238E27FC236}">
                <a16:creationId xmlns:a16="http://schemas.microsoft.com/office/drawing/2014/main" id="{41A63B62-47FF-4089-8231-35357DC72F5E}"/>
              </a:ext>
            </a:extLst>
          </p:cNvPr>
          <p:cNvPicPr>
            <a:picLocks noChangeAspect="1"/>
          </p:cNvPicPr>
          <p:nvPr/>
        </p:nvPicPr>
        <p:blipFill rotWithShape="1">
          <a:blip r:embed="rId2"/>
          <a:srcRect t="15709" r="-1" b="-1"/>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irsraksts 1">
            <a:extLst>
              <a:ext uri="{FF2B5EF4-FFF2-40B4-BE49-F238E27FC236}">
                <a16:creationId xmlns:a16="http://schemas.microsoft.com/office/drawing/2014/main" id="{17E3002D-73BD-4DE5-BF34-FB874DDAE30C}"/>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2800"/>
              <a:t>Pieteikuma dokumentu iesniegšana partneraugstskolā</a:t>
            </a:r>
          </a:p>
        </p:txBody>
      </p:sp>
      <p:sp>
        <p:nvSpPr>
          <p:cNvPr id="18" name="Rectangle 17">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7130" y="754144"/>
            <a:ext cx="7865196"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atura vietturis 2">
            <a:extLst>
              <a:ext uri="{FF2B5EF4-FFF2-40B4-BE49-F238E27FC236}">
                <a16:creationId xmlns:a16="http://schemas.microsoft.com/office/drawing/2014/main" id="{F1AD8993-5E4A-4AE2-A779-88994C59CDB2}"/>
              </a:ext>
            </a:extLst>
          </p:cNvPr>
          <p:cNvSpPr>
            <a:spLocks noGrp="1"/>
          </p:cNvSpPr>
          <p:nvPr>
            <p:ph idx="1"/>
          </p:nvPr>
        </p:nvSpPr>
        <p:spPr>
          <a:xfrm>
            <a:off x="3869268" y="864108"/>
            <a:ext cx="7832784" cy="5997658"/>
          </a:xfrm>
        </p:spPr>
        <p:txBody>
          <a:bodyPr vert="horz" lIns="91440" tIns="45720" rIns="91440" bIns="45720" rtlCol="0" anchor="ctr">
            <a:normAutofit/>
          </a:bodyPr>
          <a:lstStyle/>
          <a:p>
            <a:pPr marL="0"/>
            <a:endParaRPr lang="en-US"/>
          </a:p>
          <a:p>
            <a:pPr marL="0"/>
            <a:endParaRPr lang="en-US"/>
          </a:p>
          <a:p>
            <a:pPr marL="0"/>
            <a:endParaRPr lang="en-US"/>
          </a:p>
          <a:p>
            <a:pPr marL="0"/>
            <a:endParaRPr lang="en-US"/>
          </a:p>
          <a:p>
            <a:pPr marL="0"/>
            <a:endParaRPr lang="en-US"/>
          </a:p>
          <a:p>
            <a:pPr marL="0"/>
            <a:r>
              <a:rPr lang="en-US" sz="2800" dirty="0" err="1"/>
              <a:t>Fakultātes</a:t>
            </a:r>
            <a:r>
              <a:rPr lang="en-US" sz="2800" dirty="0"/>
              <a:t> </a:t>
            </a:r>
            <a:r>
              <a:rPr lang="en-US" sz="2800" dirty="0" err="1"/>
              <a:t>nominācija</a:t>
            </a:r>
            <a:r>
              <a:rPr lang="en-US" sz="2800" dirty="0"/>
              <a:t> </a:t>
            </a:r>
            <a:r>
              <a:rPr lang="en-US" sz="2800" b="1" dirty="0" err="1"/>
              <a:t>vēl</a:t>
            </a:r>
            <a:r>
              <a:rPr lang="en-US" sz="2800" b="1" dirty="0"/>
              <a:t> </a:t>
            </a:r>
            <a:r>
              <a:rPr lang="en-US" sz="2800" b="1" dirty="0" err="1"/>
              <a:t>negarantē</a:t>
            </a:r>
            <a:r>
              <a:rPr lang="en-US" sz="2800" dirty="0"/>
              <a:t> </a:t>
            </a:r>
            <a:r>
              <a:rPr lang="en-US" sz="2800" dirty="0" err="1"/>
              <a:t>dalību</a:t>
            </a:r>
            <a:r>
              <a:rPr lang="en-US" sz="2800" dirty="0"/>
              <a:t> Erasmus+ </a:t>
            </a:r>
            <a:r>
              <a:rPr lang="en-US" sz="2800" dirty="0" err="1"/>
              <a:t>programmā</a:t>
            </a:r>
            <a:r>
              <a:rPr lang="en-US" sz="2800" dirty="0"/>
              <a:t>.</a:t>
            </a:r>
          </a:p>
          <a:p>
            <a:pPr marL="0"/>
            <a:endParaRPr lang="en-US" sz="2800" dirty="0"/>
          </a:p>
          <a:p>
            <a:pPr marL="0"/>
            <a:r>
              <a:rPr lang="en-US" sz="2800" dirty="0" err="1"/>
              <a:t>Tikai</a:t>
            </a:r>
            <a:r>
              <a:rPr lang="en-US" sz="2800" dirty="0"/>
              <a:t> </a:t>
            </a:r>
            <a:r>
              <a:rPr lang="en-US" sz="2800" dirty="0" err="1"/>
              <a:t>pēc</a:t>
            </a:r>
            <a:r>
              <a:rPr lang="en-US" sz="2800" dirty="0"/>
              <a:t> </a:t>
            </a:r>
            <a:r>
              <a:rPr lang="en-US" sz="2800" dirty="0" err="1"/>
              <a:t>veiksmīgas</a:t>
            </a:r>
            <a:r>
              <a:rPr lang="en-US" sz="2800" dirty="0"/>
              <a:t> </a:t>
            </a:r>
            <a:r>
              <a:rPr lang="en-US" sz="2800" dirty="0" err="1"/>
              <a:t>pieteikuma</a:t>
            </a:r>
            <a:r>
              <a:rPr lang="en-US" sz="2800" dirty="0"/>
              <a:t> </a:t>
            </a:r>
            <a:r>
              <a:rPr lang="en-US" sz="2800" dirty="0" err="1"/>
              <a:t>dokumentu</a:t>
            </a:r>
            <a:r>
              <a:rPr lang="en-US" sz="2800" dirty="0"/>
              <a:t> </a:t>
            </a:r>
            <a:r>
              <a:rPr lang="en-US" sz="2800" dirty="0" err="1"/>
              <a:t>iesniegšanas</a:t>
            </a:r>
            <a:r>
              <a:rPr lang="en-US" sz="2800" dirty="0"/>
              <a:t> </a:t>
            </a:r>
            <a:r>
              <a:rPr lang="en-US" sz="2800" dirty="0" err="1"/>
              <a:t>izvēlētajā</a:t>
            </a:r>
            <a:r>
              <a:rPr lang="en-US" sz="2800" dirty="0"/>
              <a:t> </a:t>
            </a:r>
            <a:r>
              <a:rPr lang="en-US" sz="2800" dirty="0" err="1"/>
              <a:t>partneraugstskolā</a:t>
            </a:r>
            <a:r>
              <a:rPr lang="en-US" sz="2800" dirty="0"/>
              <a:t>, students </a:t>
            </a:r>
            <a:r>
              <a:rPr lang="en-US" sz="2800" dirty="0" err="1"/>
              <a:t>tiek</a:t>
            </a:r>
            <a:r>
              <a:rPr lang="en-US" sz="2800" dirty="0"/>
              <a:t> </a:t>
            </a:r>
            <a:r>
              <a:rPr lang="en-US" sz="2800" dirty="0" err="1"/>
              <a:t>apstiprināts</a:t>
            </a:r>
            <a:r>
              <a:rPr lang="en-US" sz="2800" dirty="0"/>
              <a:t> Erasmus+ </a:t>
            </a:r>
            <a:r>
              <a:rPr lang="en-US" sz="2800" dirty="0" err="1"/>
              <a:t>programmā</a:t>
            </a:r>
            <a:endParaRPr lang="en-US" dirty="0" err="1"/>
          </a:p>
          <a:p>
            <a:pPr marL="0"/>
            <a:endParaRPr lang="en-US" sz="3200" dirty="0"/>
          </a:p>
          <a:p>
            <a:pPr marL="0"/>
            <a:endParaRPr lang="en-US" b="1"/>
          </a:p>
          <a:p>
            <a:pPr marL="0"/>
            <a:endParaRPr lang="en-US"/>
          </a:p>
          <a:p>
            <a:pPr marL="0"/>
            <a:endParaRPr lang="en-US"/>
          </a:p>
          <a:p>
            <a:endParaRPr lang="en-US"/>
          </a:p>
          <a:p>
            <a:endParaRPr lang="en-US"/>
          </a:p>
          <a:p>
            <a:endParaRPr lang="en-US"/>
          </a:p>
        </p:txBody>
      </p:sp>
      <p:sp>
        <p:nvSpPr>
          <p:cNvPr id="20" name="Rectangle 19">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4009439" y="418560"/>
            <a:ext cx="7221055" cy="1508105"/>
          </a:xfrm>
          <a:prstGeom prst="rect">
            <a:avLst/>
          </a:prstGeom>
        </p:spPr>
        <p:txBody>
          <a:bodyPr wrap="square">
            <a:spAutoFit/>
          </a:bodyPr>
          <a:lstStyle/>
          <a:p>
            <a:pPr>
              <a:spcAft>
                <a:spcPts val="600"/>
              </a:spcAft>
            </a:pPr>
            <a:br>
              <a:rPr lang="lv-LV" sz="2400" dirty="0"/>
            </a:br>
            <a:br>
              <a:rPr lang="lv-LV" sz="2800" dirty="0"/>
            </a:br>
            <a:br>
              <a:rPr lang="lv-LV" sz="2000" dirty="0"/>
            </a:br>
            <a:endParaRPr lang="lv-LV" sz="2000"/>
          </a:p>
        </p:txBody>
      </p:sp>
    </p:spTree>
    <p:extLst>
      <p:ext uri="{BB962C8B-B14F-4D97-AF65-F5344CB8AC3E}">
        <p14:creationId xmlns:p14="http://schemas.microsoft.com/office/powerpoint/2010/main" val="67395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068" y="166256"/>
            <a:ext cx="11736361" cy="6600305"/>
          </a:xfrm>
          <a:prstGeom prst="rect">
            <a:avLst/>
          </a:prstGeom>
        </p:spPr>
      </p:pic>
    </p:spTree>
    <p:extLst>
      <p:ext uri="{BB962C8B-B14F-4D97-AF65-F5344CB8AC3E}">
        <p14:creationId xmlns:p14="http://schemas.microsoft.com/office/powerpoint/2010/main" val="255314980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F1A44D2DE2A344A385B4AFB00825D6" ma:contentTypeVersion="13" ma:contentTypeDescription="Create a new document." ma:contentTypeScope="" ma:versionID="5c80e2e0464f50397fd20ea9cd59326a">
  <xsd:schema xmlns:xsd="http://www.w3.org/2001/XMLSchema" xmlns:xs="http://www.w3.org/2001/XMLSchema" xmlns:p="http://schemas.microsoft.com/office/2006/metadata/properties" xmlns:ns3="9a358c03-d4d1-47c7-a0a1-8a5e5bc9fc54" xmlns:ns4="10fd2b5c-39ce-494a-a745-0cc53855f0dc" targetNamespace="http://schemas.microsoft.com/office/2006/metadata/properties" ma:root="true" ma:fieldsID="a98094c58bb0be6a99d80d1b335883fa" ns3:_="" ns4:_="">
    <xsd:import namespace="9a358c03-d4d1-47c7-a0a1-8a5e5bc9fc54"/>
    <xsd:import namespace="10fd2b5c-39ce-494a-a745-0cc53855f0d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58c03-d4d1-47c7-a0a1-8a5e5bc9fc5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fd2b5c-39ce-494a-a745-0cc53855f0d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65CCD6-72E2-4FE2-BCB7-9E7EA9F344C2}">
  <ds:schemaRefs>
    <ds:schemaRef ds:uri="http://schemas.microsoft.com/sharepoint/v3/contenttype/forms"/>
  </ds:schemaRefs>
</ds:datastoreItem>
</file>

<file path=customXml/itemProps2.xml><?xml version="1.0" encoding="utf-8"?>
<ds:datastoreItem xmlns:ds="http://schemas.openxmlformats.org/officeDocument/2006/customXml" ds:itemID="{A2A5EFB7-81B1-4733-8A95-EED37BB074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58c03-d4d1-47c7-a0a1-8a5e5bc9fc54"/>
    <ds:schemaRef ds:uri="10fd2b5c-39ce-494a-a745-0cc53855f0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081A20-C0F4-4DDA-AAC8-64F95AA6F259}">
  <ds:schemaRefs>
    <ds:schemaRef ds:uri="http://purl.org/dc/terms/"/>
    <ds:schemaRef ds:uri="http://schemas.openxmlformats.org/package/2006/metadata/core-properties"/>
    <ds:schemaRef ds:uri="10fd2b5c-39ce-494a-a745-0cc53855f0dc"/>
    <ds:schemaRef ds:uri="http://schemas.microsoft.com/office/2006/documentManagement/types"/>
    <ds:schemaRef ds:uri="http://schemas.microsoft.com/office/infopath/2007/PartnerControls"/>
    <ds:schemaRef ds:uri="http://purl.org/dc/elements/1.1/"/>
    <ds:schemaRef ds:uri="http://schemas.microsoft.com/office/2006/metadata/properties"/>
    <ds:schemaRef ds:uri="9a358c03-d4d1-47c7-a0a1-8a5e5bc9fc5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TM03457475[[fn=Frame]]</Template>
  <TotalTime>75</TotalTime>
  <Words>243</Words>
  <Application>Microsoft Office PowerPoint</Application>
  <PresentationFormat>Platekrāna</PresentationFormat>
  <Paragraphs>100</Paragraphs>
  <Slides>11</Slides>
  <Notes>0</Notes>
  <HiddenSlides>0</HiddenSlides>
  <MMClips>0</MMClips>
  <ScaleCrop>false</ScaleCrop>
  <HeadingPairs>
    <vt:vector size="4" baseType="variant">
      <vt:variant>
        <vt:lpstr>Dizains</vt:lpstr>
      </vt:variant>
      <vt:variant>
        <vt:i4>1</vt:i4>
      </vt:variant>
      <vt:variant>
        <vt:lpstr>Slaidu virsraksti</vt:lpstr>
      </vt:variant>
      <vt:variant>
        <vt:i4>11</vt:i4>
      </vt:variant>
    </vt:vector>
  </HeadingPairs>
  <TitlesOfParts>
    <vt:vector size="12" baseType="lpstr">
      <vt:lpstr>Frame</vt:lpstr>
      <vt:lpstr>Erasmus+ apmaiņas studijas</vt:lpstr>
      <vt:lpstr>/apmaiņas studijas/   students uz vienu vai diviem semestriem dodas studēt uz kādu no LU partneraugstskolām.  Students saglabā LU studenta statusu, turpina maksāt studiju maksu LU (ja tāda ir), bet nemaksā studiju maksu uzņemošajā augstskolā. Apmaiņas studiju laikā, students apgūst partneraugstskolas piedāvātos kursus 30 ECTS apmērā. Erasmus+ programmas studentiem tiek piešķirta stipendija.</vt:lpstr>
      <vt:lpstr>Erasmus+ studijas  soli pa solim</vt:lpstr>
      <vt:lpstr>Pieteikšanās kritēriji</vt:lpstr>
      <vt:lpstr>vēlies pieteikties?   ar ko sākt?</vt:lpstr>
      <vt:lpstr>Partneraugstskolas izvēle</vt:lpstr>
      <vt:lpstr>Pieteikuma aizpildīšana un iesniegšana fakultātē</vt:lpstr>
      <vt:lpstr>Pieteikuma dokumentu iesniegšana partneraugstskolā</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Marta</dc:creator>
  <cp:lastModifiedBy>Marta Vilkauša</cp:lastModifiedBy>
  <cp:revision>1996</cp:revision>
  <dcterms:created xsi:type="dcterms:W3CDTF">2020-04-06T07:56:12Z</dcterms:created>
  <dcterms:modified xsi:type="dcterms:W3CDTF">2021-02-10T06:04:00Z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0x010100CEF1A44D2DE2A344A385B4AFB00825D6</vt:lpwstr>
  </property>
</Properties>
</file>