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58" r:id="rId5"/>
  </p:sldMasterIdLst>
  <p:notesMasterIdLst>
    <p:notesMasterId r:id="rId1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CECB"/>
          </a:solidFill>
        </a:fill>
      </a:tcStyle>
    </a:wholeTbl>
    <a:band2H>
      <a:tcTxStyle/>
      <a:tcStyle>
        <a:tcBdr/>
        <a:fill>
          <a:solidFill>
            <a:srgbClr val="FB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CECB"/>
          </a:solidFill>
        </a:fill>
      </a:tcStyle>
    </a:wholeTbl>
    <a:band2H>
      <a:tcTxStyle/>
      <a:tcStyle>
        <a:tcBdr/>
        <a:fill>
          <a:solidFill>
            <a:srgbClr val="F2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CBCA"/>
          </a:solidFill>
        </a:fill>
      </a:tcStyle>
    </a:wholeTbl>
    <a:band2H>
      <a:tcTxStyle/>
      <a:tcStyle>
        <a:tcBdr/>
        <a:fill>
          <a:solidFill>
            <a:srgbClr val="F2E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5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3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243" y="5899108"/>
            <a:ext cx="2209726" cy="108401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Rectangle 3"/>
          <p:cNvSpPr/>
          <p:nvPr/>
        </p:nvSpPr>
        <p:spPr>
          <a:xfrm>
            <a:off x="0" y="5755342"/>
            <a:ext cx="12192000" cy="127298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9" name="konforences-logo-E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933" y="254324"/>
            <a:ext cx="5897475" cy="1863422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Rounded Rectangle"/>
          <p:cNvSpPr/>
          <p:nvPr/>
        </p:nvSpPr>
        <p:spPr>
          <a:xfrm>
            <a:off x="-910793" y="2311400"/>
            <a:ext cx="12919913" cy="5139603"/>
          </a:xfrm>
          <a:prstGeom prst="roundRect">
            <a:avLst>
              <a:gd name="adj" fmla="val 6729"/>
            </a:avLst>
          </a:prstGeom>
          <a:solidFill>
            <a:srgbClr val="1B508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7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390293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AE89F7CE-3D46-E5A5-C2D5-DB27700F5D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5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" name="konforences-logo-ENG.png">
            <a:extLst>
              <a:ext uri="{FF2B5EF4-FFF2-40B4-BE49-F238E27FC236}">
                <a16:creationId xmlns:a16="http://schemas.microsoft.com/office/drawing/2014/main" id="{4ED2D000-5A7E-6CDA-B586-E8B360802E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74332"/>
            <a:ext cx="2265780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C6233780-C9AA-F294-915F-1274FC7E04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7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74319" y="1269960"/>
            <a:ext cx="5745482" cy="490700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  <a:lvl2pPr>
              <a:defRPr>
                <a:latin typeface="Arial"/>
                <a:ea typeface="Arial"/>
                <a:cs typeface="Arial"/>
                <a:sym typeface="Arial"/>
              </a:defRPr>
            </a:lvl2pPr>
            <a:lvl3pPr>
              <a:defRPr>
                <a:latin typeface="Arial"/>
                <a:ea typeface="Arial"/>
                <a:cs typeface="Arial"/>
                <a:sym typeface="Arial"/>
              </a:defRPr>
            </a:lvl3pPr>
            <a:lvl4pPr>
              <a:defRPr>
                <a:latin typeface="Arial"/>
                <a:ea typeface="Arial"/>
                <a:cs typeface="Arial"/>
                <a:sym typeface="Arial"/>
              </a:defRPr>
            </a:lvl4pPr>
            <a:lvl5pPr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" name="konforences-logo-ENG.png">
            <a:extLst>
              <a:ext uri="{FF2B5EF4-FFF2-40B4-BE49-F238E27FC236}">
                <a16:creationId xmlns:a16="http://schemas.microsoft.com/office/drawing/2014/main" id="{5A0A3B0B-2426-A6D1-A554-B2F43D3231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74332"/>
            <a:ext cx="2265780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34FB236E-6810-1CD5-8EB2-13E1AEF24A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9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399010" y="199506"/>
            <a:ext cx="11438314" cy="97259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9012" y="1426629"/>
            <a:ext cx="559856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Teksta vietturis 4"/>
          <p:cNvSpPr>
            <a:spLocks noGrp="1"/>
          </p:cNvSpPr>
          <p:nvPr>
            <p:ph type="body" sz="quarter" idx="21"/>
          </p:nvPr>
        </p:nvSpPr>
        <p:spPr>
          <a:xfrm>
            <a:off x="6172200" y="1426628"/>
            <a:ext cx="5665124" cy="823914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" name="konforences-logo-ENG.png">
            <a:extLst>
              <a:ext uri="{FF2B5EF4-FFF2-40B4-BE49-F238E27FC236}">
                <a16:creationId xmlns:a16="http://schemas.microsoft.com/office/drawing/2014/main" id="{7ACA4A06-39BD-1A66-521E-2DAE558337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74332"/>
            <a:ext cx="2265780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DFA52278-A127-7E6D-FD30-19444BFEBD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2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" name="konforences-logo-ENG.png">
            <a:extLst>
              <a:ext uri="{FF2B5EF4-FFF2-40B4-BE49-F238E27FC236}">
                <a16:creationId xmlns:a16="http://schemas.microsoft.com/office/drawing/2014/main" id="{DEF5B5D7-B7D8-5938-4584-56C33251AA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74332"/>
            <a:ext cx="2265780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4C3757F9-BB2F-8E0F-E6D3-F19ECD8416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3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" name="konforences-logo-ENG.png">
            <a:extLst>
              <a:ext uri="{FF2B5EF4-FFF2-40B4-BE49-F238E27FC236}">
                <a16:creationId xmlns:a16="http://schemas.microsoft.com/office/drawing/2014/main" id="{563325C3-4BB2-86D4-0A36-579F42EF4A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74332"/>
            <a:ext cx="2265780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BA2BE196-7C5B-AE9C-254B-DD54B575AD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3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ksta vietturis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" name="konforences-logo-ENG.png">
            <a:extLst>
              <a:ext uri="{FF2B5EF4-FFF2-40B4-BE49-F238E27FC236}">
                <a16:creationId xmlns:a16="http://schemas.microsoft.com/office/drawing/2014/main" id="{B85686E1-F026-BA60-4288-2358DD7CF4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74332"/>
            <a:ext cx="2265780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27F6C916-4689-E8D6-8C9A-263E2C6F2A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6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7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" name="konforences-logo-ENG.png">
            <a:extLst>
              <a:ext uri="{FF2B5EF4-FFF2-40B4-BE49-F238E27FC236}">
                <a16:creationId xmlns:a16="http://schemas.microsoft.com/office/drawing/2014/main" id="{68658E66-4CE7-FACF-04C3-A65231E4F5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74332"/>
            <a:ext cx="2265780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88D06B52-533B-1609-2F01-5773A6BD330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69277" y="6256959"/>
            <a:ext cx="358414" cy="35066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  <p:pic>
        <p:nvPicPr>
          <p:cNvPr id="5" name="konforences-logo-ENG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6" y="6074332"/>
            <a:ext cx="2265780" cy="715917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69277" y="6256959"/>
            <a:ext cx="358414" cy="35066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45527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pakšvirsraksts 2"/>
          <p:cNvSpPr txBox="1">
            <a:spLocks noGrp="1"/>
          </p:cNvSpPr>
          <p:nvPr>
            <p:ph type="subTitle" sz="quarter" idx="1"/>
          </p:nvPr>
        </p:nvSpPr>
        <p:spPr>
          <a:xfrm>
            <a:off x="674914" y="3069771"/>
            <a:ext cx="9024900" cy="3546182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/>
              <a:t>Autora</a:t>
            </a:r>
            <a:r>
              <a:rPr dirty="0"/>
              <a:t> </a:t>
            </a:r>
            <a:r>
              <a:rPr dirty="0" err="1"/>
              <a:t>lauks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/>
              <a:t>Arial bold 44pt</a:t>
            </a:r>
            <a:endParaRPr dirty="0"/>
          </a:p>
        </p:txBody>
      </p:sp>
      <p:sp>
        <p:nvSpPr>
          <p:cNvPr id="124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Izvēles teksts Arial 28 pt melns </a:t>
            </a:r>
          </a:p>
        </p:txBody>
      </p:sp>
      <p:sp>
        <p:nvSpPr>
          <p:cNvPr id="125" name="Slaida numura vietturis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28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Arial bold </a:t>
            </a:r>
            <a:r>
              <a:rPr lang="lv-LV"/>
              <a:t>44pt</a:t>
            </a:r>
            <a:endParaRPr dirty="0"/>
          </a:p>
        </p:txBody>
      </p:sp>
      <p:sp>
        <p:nvSpPr>
          <p:cNvPr id="129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</a:t>
            </a:r>
            <a:r>
              <a:rPr lang="lv-LV"/>
              <a:t>text </a:t>
            </a:r>
            <a:r>
              <a:rPr dirty="0"/>
              <a:t>28p</a:t>
            </a:r>
            <a:r>
              <a:rPr lang="lv-LV"/>
              <a:t>t</a:t>
            </a:r>
            <a:endParaRPr dirty="0"/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28pt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28pt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32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Arial bold 44</a:t>
            </a:r>
            <a:r>
              <a:rPr lang="lv-LV"/>
              <a:t>pt</a:t>
            </a:r>
            <a:endParaRPr dirty="0"/>
          </a:p>
        </p:txBody>
      </p:sp>
      <p:sp>
        <p:nvSpPr>
          <p:cNvPr id="133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</a:t>
            </a:r>
            <a:r>
              <a:rPr lang="lv-LV"/>
              <a:t>text </a:t>
            </a:r>
            <a:r>
              <a:rPr dirty="0"/>
              <a:t>28pt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</a:t>
            </a:r>
            <a:r>
              <a:rPr lang="lv-LV"/>
              <a:t>text </a:t>
            </a:r>
            <a:r>
              <a:rPr dirty="0"/>
              <a:t>28pt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28pt</a:t>
            </a:r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24pt</a:t>
            </a:r>
            <a:endParaRPr lang="lv-LV"/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24pt</a:t>
            </a:r>
            <a:endParaRPr lang="lv-LV"/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24pt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>
            <a:spLocks noGrp="1"/>
          </p:cNvSpPr>
          <p:nvPr>
            <p:ph type="title"/>
          </p:nvPr>
        </p:nvSpPr>
        <p:spPr>
          <a:xfrm>
            <a:off x="423745" y="517137"/>
            <a:ext cx="11452305" cy="7948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5089"/>
                </a:solidFill>
              </a:defRPr>
            </a:lvl1pPr>
          </a:lstStyle>
          <a:p>
            <a:r>
              <a:t>Tabulas, diagrammas, formas, attēli</a:t>
            </a:r>
          </a:p>
        </p:txBody>
      </p:sp>
      <p:sp>
        <p:nvSpPr>
          <p:cNvPr id="136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49696" y="1483111"/>
            <a:ext cx="5482753" cy="451624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lide Number Placeholder 4"/>
          <p:cNvSpPr txBox="1">
            <a:spLocks noGrp="1"/>
          </p:cNvSpPr>
          <p:nvPr>
            <p:ph type="sldNum" sz="quarter" idx="2"/>
          </p:nvPr>
        </p:nvSpPr>
        <p:spPr>
          <a:xfrm>
            <a:off x="11806874" y="6258176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>
            <a:spLocks noGrp="1"/>
          </p:cNvSpPr>
          <p:nvPr>
            <p:ph type="title"/>
          </p:nvPr>
        </p:nvSpPr>
        <p:spPr>
          <a:xfrm>
            <a:off x="401443" y="457199"/>
            <a:ext cx="5658046" cy="613319"/>
          </a:xfrm>
          <a:prstGeom prst="rect">
            <a:avLst/>
          </a:prstGeom>
        </p:spPr>
        <p:txBody>
          <a:bodyPr/>
          <a:lstStyle>
            <a:lvl1pPr defTabSz="768095">
              <a:defRPr sz="3696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Foto virsraksts</a:t>
            </a:r>
          </a:p>
        </p:txBody>
      </p:sp>
      <p:pic>
        <p:nvPicPr>
          <p:cNvPr id="140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6278136" y="457200"/>
            <a:ext cx="5319133" cy="5411788"/>
          </a:xfrm>
          <a:prstGeom prst="rect">
            <a:avLst/>
          </a:prstGeom>
        </p:spPr>
      </p:pic>
      <p:sp>
        <p:nvSpPr>
          <p:cNvPr id="141" name="Slide Number Placeholder 4"/>
          <p:cNvSpPr txBox="1">
            <a:spLocks noGrp="1"/>
          </p:cNvSpPr>
          <p:nvPr>
            <p:ph type="sldNum" sz="quarter" idx="2"/>
          </p:nvPr>
        </p:nvSpPr>
        <p:spPr>
          <a:xfrm>
            <a:off x="11778995" y="6255991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42" name="Satura vietturis 2"/>
          <p:cNvSpPr txBox="1"/>
          <p:nvPr/>
        </p:nvSpPr>
        <p:spPr>
          <a:xfrm>
            <a:off x="463730" y="1449658"/>
            <a:ext cx="5289185" cy="4419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Izvēles teksts Arial 28 pt melns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510987" y="1228164"/>
            <a:ext cx="11143131" cy="4632886"/>
          </a:xfrm>
          <a:prstGeom prst="rect">
            <a:avLst/>
          </a:prstGeom>
        </p:spPr>
      </p:pic>
      <p:sp>
        <p:nvSpPr>
          <p:cNvPr id="145" name="Slide Number Placeholder 4"/>
          <p:cNvSpPr txBox="1">
            <a:spLocks noGrp="1"/>
          </p:cNvSpPr>
          <p:nvPr>
            <p:ph type="sldNum" sz="quarter" idx="2"/>
          </p:nvPr>
        </p:nvSpPr>
        <p:spPr>
          <a:xfrm>
            <a:off x="11813057" y="6257735"/>
            <a:ext cx="220004" cy="33308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7</a:t>
            </a:fld>
            <a:endParaRPr/>
          </a:p>
        </p:txBody>
      </p:sp>
      <p:sp>
        <p:nvSpPr>
          <p:cNvPr id="146" name="Title 1"/>
          <p:cNvSpPr txBox="1"/>
          <p:nvPr/>
        </p:nvSpPr>
        <p:spPr>
          <a:xfrm>
            <a:off x="447163" y="457199"/>
            <a:ext cx="5566606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sz="4400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Foto virsraksts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11808217" y="6251154"/>
            <a:ext cx="220003" cy="33308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8</a:t>
            </a:fld>
            <a:endParaRPr/>
          </a:p>
        </p:txBody>
      </p:sp>
      <p:sp>
        <p:nvSpPr>
          <p:cNvPr id="149" name="Title 4"/>
          <p:cNvSpPr txBox="1">
            <a:spLocks noGrp="1"/>
          </p:cNvSpPr>
          <p:nvPr>
            <p:ph type="title"/>
          </p:nvPr>
        </p:nvSpPr>
        <p:spPr>
          <a:xfrm>
            <a:off x="418010" y="517137"/>
            <a:ext cx="11610506" cy="79483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Citu prezentācijas veidu pielāgošanai</a:t>
            </a:r>
          </a:p>
        </p:txBody>
      </p:sp>
      <p:sp>
        <p:nvSpPr>
          <p:cNvPr id="150" name="Satura vietturis 2"/>
          <p:cNvSpPr txBox="1"/>
          <p:nvPr/>
        </p:nvSpPr>
        <p:spPr>
          <a:xfrm>
            <a:off x="463730" y="1709529"/>
            <a:ext cx="10770327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Citu</a:t>
            </a:r>
            <a:r>
              <a:rPr dirty="0"/>
              <a:t> </a:t>
            </a:r>
            <a:r>
              <a:rPr dirty="0" err="1"/>
              <a:t>slaidu</a:t>
            </a:r>
            <a:r>
              <a:rPr dirty="0"/>
              <a:t> </a:t>
            </a:r>
            <a:r>
              <a:rPr dirty="0" err="1"/>
              <a:t>veidiem</a:t>
            </a:r>
            <a:r>
              <a:rPr dirty="0"/>
              <a:t> </a:t>
            </a:r>
            <a:r>
              <a:rPr dirty="0" err="1"/>
              <a:t>sagataves</a:t>
            </a:r>
            <a:r>
              <a:rPr dirty="0"/>
              <a:t> </a:t>
            </a:r>
            <a:r>
              <a:rPr dirty="0" err="1"/>
              <a:t>izvēlieties</a:t>
            </a:r>
            <a:r>
              <a:rPr dirty="0"/>
              <a:t> </a:t>
            </a:r>
            <a:r>
              <a:rPr dirty="0" err="1"/>
              <a:t>atbilstošo</a:t>
            </a:r>
            <a:endParaRPr lang="lv-LV"/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(Insert</a:t>
            </a:r>
            <a:r>
              <a:rPr lang="lv-LV"/>
              <a:t>  &gt;  </a:t>
            </a:r>
            <a:r>
              <a:rPr dirty="0"/>
              <a:t>New Slide). </a:t>
            </a:r>
            <a:endParaRPr lang="lv-LV"/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Ne</a:t>
            </a:r>
            <a:r>
              <a:rPr lang="lv-LV"/>
              <a:t>aiz</a:t>
            </a:r>
            <a:r>
              <a:rPr dirty="0" err="1"/>
              <a:t>mirstiet</a:t>
            </a:r>
            <a:r>
              <a:rPr dirty="0"/>
              <a:t> </a:t>
            </a:r>
            <a:r>
              <a:rPr dirty="0" err="1"/>
              <a:t>nomainīt</a:t>
            </a:r>
            <a:r>
              <a:rPr dirty="0"/>
              <a:t> </a:t>
            </a:r>
            <a:r>
              <a:rPr dirty="0" err="1"/>
              <a:t>fontu</a:t>
            </a:r>
            <a:r>
              <a:rPr dirty="0"/>
              <a:t> un </a:t>
            </a:r>
            <a:r>
              <a:rPr dirty="0" err="1"/>
              <a:t>atbilstošo</a:t>
            </a:r>
            <a:r>
              <a:rPr dirty="0"/>
              <a:t> </a:t>
            </a:r>
            <a:r>
              <a:rPr dirty="0" err="1"/>
              <a:t>burtu</a:t>
            </a:r>
            <a:r>
              <a:rPr dirty="0"/>
              <a:t> </a:t>
            </a:r>
            <a:r>
              <a:rPr dirty="0" err="1"/>
              <a:t>izmēru</a:t>
            </a:r>
            <a:br>
              <a:rPr lang="lv-LV" dirty="0"/>
            </a:br>
            <a:r>
              <a:rPr dirty="0"/>
              <a:t>(sk., </a:t>
            </a:r>
            <a:r>
              <a:rPr dirty="0" err="1"/>
              <a:t>piemēram</a:t>
            </a:r>
            <a:r>
              <a:rPr dirty="0"/>
              <a:t>, </a:t>
            </a:r>
            <a:r>
              <a:rPr dirty="0" err="1"/>
              <a:t>šīs</a:t>
            </a:r>
            <a:r>
              <a:rPr dirty="0"/>
              <a:t> </a:t>
            </a:r>
            <a:r>
              <a:rPr dirty="0" err="1"/>
              <a:t>sagataves</a:t>
            </a:r>
            <a:r>
              <a:rPr dirty="0"/>
              <a:t> 2. </a:t>
            </a:r>
            <a:r>
              <a:rPr dirty="0" err="1"/>
              <a:t>slaidu</a:t>
            </a:r>
            <a:r>
              <a:rPr dirty="0"/>
              <a:t>).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B8780364-EA0E-9B49-52F5-5C59693DE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3" name="Title 1"/>
          <p:cNvSpPr txBox="1">
            <a:spLocks noGrp="1"/>
          </p:cNvSpPr>
          <p:nvPr>
            <p:ph type="title"/>
          </p:nvPr>
        </p:nvSpPr>
        <p:spPr>
          <a:xfrm>
            <a:off x="1265661" y="957942"/>
            <a:ext cx="9660671" cy="16002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6000" dirty="0" err="1"/>
              <a:t>Paldies</a:t>
            </a:r>
            <a:r>
              <a:rPr sz="6000" dirty="0"/>
              <a:t> par </a:t>
            </a:r>
            <a:r>
              <a:rPr sz="6000" dirty="0" err="1"/>
              <a:t>uzmanību</a:t>
            </a:r>
            <a:r>
              <a:rPr sz="6000" dirty="0"/>
              <a:t>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3A40EB-A867-8DCC-C1BA-12EA35B4CE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76224" y="3429000"/>
            <a:ext cx="3839543" cy="287999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620180A82076428DA3C462C6BE7579" ma:contentTypeVersion="17" ma:contentTypeDescription="Create a new document." ma:contentTypeScope="" ma:versionID="4f84bd24a9865ac8891a00cbb8de2360">
  <xsd:schema xmlns:xsd="http://www.w3.org/2001/XMLSchema" xmlns:xs="http://www.w3.org/2001/XMLSchema" xmlns:p="http://schemas.microsoft.com/office/2006/metadata/properties" xmlns:ns2="dd51c1e1-b1d7-4db2-ab98-996284ee1d0c" xmlns:ns3="b8b769d9-0875-4bf4-9bfa-c0755bd295e0" targetNamespace="http://schemas.microsoft.com/office/2006/metadata/properties" ma:root="true" ma:fieldsID="a63d9376806181f361935d368d17eaf1" ns2:_="" ns3:_="">
    <xsd:import namespace="dd51c1e1-b1d7-4db2-ab98-996284ee1d0c"/>
    <xsd:import namespace="b8b769d9-0875-4bf4-9bfa-c0755bd295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51c1e1-b1d7-4db2-ab98-996284ee1d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c0b185-4452-496b-8675-b05c282237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b769d9-0875-4bf4-9bfa-c0755bd295e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ca215c-143c-4378-a824-cea2abb44309}" ma:internalName="TaxCatchAll" ma:showField="CatchAllData" ma:web="b8b769d9-0875-4bf4-9bfa-c0755bd295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d51c1e1-b1d7-4db2-ab98-996284ee1d0c">
      <Terms xmlns="http://schemas.microsoft.com/office/infopath/2007/PartnerControls"/>
    </lcf76f155ced4ddcb4097134ff3c332f>
    <TaxCatchAll xmlns="b8b769d9-0875-4bf4-9bfa-c0755bd295e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556DD8-45C2-4C14-9EC8-CC92F0856651}"/>
</file>

<file path=customXml/itemProps2.xml><?xml version="1.0" encoding="utf-8"?>
<ds:datastoreItem xmlns:ds="http://schemas.openxmlformats.org/officeDocument/2006/customXml" ds:itemID="{835CB142-508F-4661-84F0-33DF31CBBA04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dd51c1e1-b1d7-4db2-ab98-996284ee1d0c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b8b769d9-0875-4bf4-9bfa-c0755bd295e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F51710B-7076-40C8-B0D9-60D0188F74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105</Words>
  <Application>Microsoft Macintosh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Office dizains</vt:lpstr>
      <vt:lpstr>1_Office dizains</vt:lpstr>
      <vt:lpstr>PowerPoint Presentation</vt:lpstr>
      <vt:lpstr>Arial bold 44pt</vt:lpstr>
      <vt:lpstr>Arial bold 44pt</vt:lpstr>
      <vt:lpstr>Arial bold 44pt</vt:lpstr>
      <vt:lpstr>Tabulas, diagrammas, formas, attēli</vt:lpstr>
      <vt:lpstr>Foto virsraksts</vt:lpstr>
      <vt:lpstr>PowerPoint Presentation</vt:lpstr>
      <vt:lpstr>Citu prezentācijas veidu pielāgošanai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Mārtiņš Locs</cp:lastModifiedBy>
  <cp:revision>5</cp:revision>
  <dcterms:modified xsi:type="dcterms:W3CDTF">2023-11-14T09:35:10Z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0x0101003A620180A82076428DA3C462C6BE7579</vt:lpwstr>
  </property>
</Properties>
</file>