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14"/>
  </p:notes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C8CC"/>
    <a:srgbClr val="1D4289"/>
    <a:srgbClr val="A4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6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ounded Rectangle"/>
          <p:cNvSpPr/>
          <p:nvPr/>
        </p:nvSpPr>
        <p:spPr>
          <a:xfrm>
            <a:off x="-1021951" y="2320365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Picture 2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E7B287C-5945-2C16-DD15-6FF3E89396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48" y="509262"/>
            <a:ext cx="6153523" cy="1385608"/>
          </a:xfrm>
          <a:prstGeom prst="rect">
            <a:avLst/>
          </a:prstGeom>
        </p:spPr>
      </p:pic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9029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Title Text">
            <a:extLst>
              <a:ext uri="{FF2B5EF4-FFF2-40B4-BE49-F238E27FC236}">
                <a16:creationId xmlns:a16="http://schemas.microsoft.com/office/drawing/2014/main" id="{540F8531-0279-F824-4B56-40FE0D63B7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4468" y="419333"/>
            <a:ext cx="11207932" cy="109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>
            <a:extLst>
              <a:ext uri="{FF2B5EF4-FFF2-40B4-BE49-F238E27FC236}">
                <a16:creationId xmlns:a16="http://schemas.microsoft.com/office/drawing/2014/main" id="{81847516-DF9F-A8C5-3DB4-2740F3C72B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18010" y="1709529"/>
            <a:ext cx="11164390" cy="4287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95C79C4A-B5B1-79D1-07B7-69882EFBCAC8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2E93ECC-C296-522A-675D-32990537704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4039A16-49FB-2531-1B5D-F5F6AAC0D1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CD1315A-FAF8-F785-A3CA-649F50D149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  <a:lvl2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2pPr>
            <a:lvl3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3pPr>
            <a:lvl4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4pPr>
            <a:lvl5pPr>
              <a:defRPr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6A538BB-91D3-66F6-42D0-62173D6A6590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8DBDE6-4A42-746E-CAE4-D7DDEE036757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E60704D-F065-A9A3-B4AB-4FA6A4B0EC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021EE8E-F045-8197-C75E-422B42150A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7334E2B-12DE-3DDF-4B83-AE223A3E3F9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4E6E462-0D2F-7B89-24B9-E5BFC4E0BA66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48C3C75-3579-9E4B-8367-E38DF9A5AA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C3DA9A42-A303-3702-B1F6-413858914C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8503469-56A8-6180-C5DA-5DED096DE52F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C79271C-3C05-9851-D825-1050E597995D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299F1B2-570C-B51A-9AE8-2405D62C90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FC9FD37-5D8A-3944-5538-7979002454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958501C7-C3AD-AC6F-CAC6-58AD8E799BF9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65A611D-2894-FB33-3345-40A88E776752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69DBD31F-D434-A50A-7842-C471BC6F61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5A8EE996-BB6D-355A-5462-72C1C15D01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B5E54F7-0DB8-1F9E-8D49-3F97476A43F2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441C5DF-63DE-7F33-9B56-9392B6C15810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A173F053-36AD-B56F-7D4B-79F9706D84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F8A14DAA-A022-B66C-3AA6-EAB6DC6259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8F063351-AAD8-7D43-DB36-46AF5C5453B7}"/>
              </a:ext>
            </a:extLst>
          </p:cNvPr>
          <p:cNvSpPr/>
          <p:nvPr userDrawn="1"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2099A36-37B5-DD9A-033A-E2075EE22574}"/>
              </a:ext>
            </a:extLst>
          </p:cNvPr>
          <p:cNvSpPr/>
          <p:nvPr userDrawn="1"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ED93CF0-7567-8610-B459-C8D424DCB2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7" name="Picture 6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DC37D91A-43D6-F8E8-4A0D-7DDD093580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-89650" y="6387118"/>
            <a:ext cx="8948509" cy="108000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38128" y="6341164"/>
            <a:ext cx="862298" cy="199908"/>
          </a:xfrm>
          <a:prstGeom prst="rect">
            <a:avLst/>
          </a:prstGeom>
          <a:solidFill>
            <a:srgbClr val="50C8C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23771" y="6295459"/>
            <a:ext cx="249425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 sz="1200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Arial"/>
                <a:sym typeface="Arial"/>
              </a:defRPr>
            </a:lvl1pPr>
          </a:lstStyle>
          <a:p>
            <a:fld id="{86CB4B4D-7CA3-9044-876B-883B54F8677D}" type="slidenum">
              <a:rPr lang="en-LV" smtClean="0"/>
              <a:pPr/>
              <a:t>‹#›</a:t>
            </a:fld>
            <a:endParaRPr lang="en-LV"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B968BF99-6C49-1F72-3321-962067668ED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106" y="6172890"/>
            <a:ext cx="2304000" cy="518799"/>
          </a:xfrm>
          <a:prstGeom prst="rect">
            <a:avLst/>
          </a:prstGeom>
        </p:spPr>
      </p:pic>
      <p:pic>
        <p:nvPicPr>
          <p:cNvPr id="11" name="Picture 10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1A4B2E61-9D0B-FA4B-2020-BE95188A68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55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1D4289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ptos" panose="020B0004020202020204" pitchFamily="34" charset="0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446314" y="3004457"/>
            <a:ext cx="9253500" cy="3611496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latin typeface="Aptos" panose="020B0004020202020204" pitchFamily="34" charset="0"/>
              </a:rPr>
              <a:t>Author field</a:t>
            </a:r>
            <a:endParaRPr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latin typeface="Aptos" panose="020B0004020202020204" pitchFamily="34" charset="0"/>
              </a:rPr>
              <a:t>Izvēles</a:t>
            </a:r>
            <a:r>
              <a:rPr dirty="0">
                <a:latin typeface="Aptos" panose="020B0004020202020204" pitchFamily="34" charset="0"/>
              </a:rPr>
              <a:t> </a:t>
            </a:r>
            <a:r>
              <a:rPr dirty="0" err="1">
                <a:latin typeface="Aptos" panose="020B0004020202020204" pitchFamily="34" charset="0"/>
              </a:rPr>
              <a:t>teksts</a:t>
            </a:r>
            <a:r>
              <a:rPr dirty="0">
                <a:latin typeface="Aptos" panose="020B0004020202020204" pitchFamily="34" charset="0"/>
              </a:rPr>
              <a:t> 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</a:t>
            </a:r>
            <a:r>
              <a:rPr lang="lv-LV">
                <a:latin typeface="Aptos" panose="020B0004020202020204" pitchFamily="34" charset="0"/>
              </a:rPr>
              <a:t>t</a:t>
            </a:r>
            <a:endParaRPr dirty="0">
              <a:latin typeface="Aptos" panose="020B0004020202020204" pitchFamily="34" charset="0"/>
            </a:endParaRP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89617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89617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 dirty="0"/>
          </a:p>
        </p:txBody>
      </p:sp>
      <p:sp>
        <p:nvSpPr>
          <p:cNvPr id="132" name="Virsraksts 1"/>
          <p:cNvSpPr txBox="1">
            <a:spLocks noGrp="1"/>
          </p:cNvSpPr>
          <p:nvPr>
            <p:ph type="title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Aptos bold 44pt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2" name="Satura vietturis 2">
            <a:extLst>
              <a:ext uri="{FF2B5EF4-FFF2-40B4-BE49-F238E27FC236}">
                <a16:creationId xmlns:a16="http://schemas.microsoft.com/office/drawing/2014/main" id="{485DDB42-AAF5-805F-DC66-6A82317847EC}"/>
              </a:ext>
            </a:extLst>
          </p:cNvPr>
          <p:cNvSpPr txBox="1">
            <a:spLocks/>
          </p:cNvSpPr>
          <p:nvPr/>
        </p:nvSpPr>
        <p:spPr>
          <a:xfrm>
            <a:off x="418010" y="1709529"/>
            <a:ext cx="1161897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723900" marR="0" indent="-2667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2pPr>
            <a:lvl3pPr marL="1234439" marR="0" indent="-32003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3pPr>
            <a:lvl4pPr marL="1727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4pPr>
            <a:lvl5pPr marL="21844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Aptos" panose="020B0004020202020204" pitchFamily="34" charset="0"/>
                <a:ea typeface="+mj-ea"/>
                <a:cs typeface="+mj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457200" indent="-457200" hangingPunct="1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Aptos 28pt</a:t>
            </a:r>
          </a:p>
          <a:p>
            <a:pPr marL="1181100" lvl="1" indent="-457200" hangingPunct="1">
              <a:buFont typeface="Arial" panose="020B0604020202020204" pitchFamily="34" charset="0"/>
              <a:buChar char="•"/>
            </a:pPr>
            <a:r>
              <a:rPr lang="en-GB" sz="2400" dirty="0">
                <a:latin typeface="Aptos" panose="020B0004020202020204" pitchFamily="34" charset="0"/>
              </a:rPr>
              <a:t>Aptos 24pt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rPr lang="en-GB" dirty="0">
                <a:solidFill>
                  <a:srgbClr val="1D4289"/>
                </a:solidFill>
              </a:rPr>
              <a:t>Tables, diagrams, shapes, pictures</a:t>
            </a:r>
            <a:endParaRPr dirty="0">
              <a:solidFill>
                <a:srgbClr val="1D4289"/>
              </a:solidFill>
            </a:endParaRPr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06874" y="6290834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707458"/>
          </a:xfrm>
          <a:prstGeom prst="rect">
            <a:avLst/>
          </a:prstGeom>
        </p:spPr>
        <p:txBody>
          <a:bodyPr>
            <a:normAutofit/>
          </a:bodyPr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 sz="4400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sz="44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902750" y="457201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778995" y="6288649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5</a:t>
            </a:fld>
            <a:endParaRPr dirty="0"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latin typeface="Aptos" panose="020B0004020202020204" pitchFamily="34" charset="0"/>
              </a:rPr>
              <a:t>A</a:t>
            </a:r>
            <a:r>
              <a:rPr lang="lv-LV">
                <a:latin typeface="Aptos" panose="020B0004020202020204" pitchFamily="34" charset="0"/>
              </a:rPr>
              <a:t>ptos</a:t>
            </a:r>
            <a:r>
              <a:rPr dirty="0">
                <a:latin typeface="Aptos" panose="020B0004020202020204" pitchFamily="34" charset="0"/>
              </a:rPr>
              <a:t> 28pt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0692819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11813057" y="6290393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>
                <a:solidFill>
                  <a:srgbClr val="1D4289"/>
                </a:solidFill>
                <a:latin typeface="Aptos" panose="020B0004020202020204" pitchFamily="34" charset="0"/>
              </a:rPr>
              <a:t>Photo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11808217" y="6283812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7</a:t>
            </a:fld>
            <a:endParaRPr dirty="0"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>
                <a:solidFill>
                  <a:srgbClr val="1D4289"/>
                </a:solidFill>
                <a:latin typeface="Aptos" panose="020B0004020202020204" pitchFamily="34" charset="0"/>
              </a:rPr>
              <a:t>For customizing other types of presentation</a:t>
            </a:r>
            <a:endParaRPr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0802984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>
                <a:latin typeface="Aptos" panose="020B0004020202020204" pitchFamily="34" charset="0"/>
              </a:rPr>
              <a:t>For other types of slides, select the appropriate blanks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dirty="0">
                <a:latin typeface="Aptos" panose="020B0004020202020204" pitchFamily="34" charset="0"/>
              </a:rPr>
              <a:t>(Insert </a:t>
            </a:r>
            <a:r>
              <a:rPr lang="lv-LV">
                <a:latin typeface="Aptos" panose="020B0004020202020204" pitchFamily="34" charset="0"/>
              </a:rPr>
              <a:t>&gt; </a:t>
            </a:r>
            <a:r>
              <a:rPr dirty="0">
                <a:latin typeface="Aptos" panose="020B0004020202020204" pitchFamily="34" charset="0"/>
              </a:rPr>
              <a:t>New Slide). </a:t>
            </a:r>
            <a:endParaRPr lang="lv-LV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 dirty="0">
              <a:latin typeface="Aptos" panose="020B0004020202020204" pitchFamily="34" charset="0"/>
            </a:endParaRP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>
                <a:latin typeface="Aptos" panose="020B0004020202020204" pitchFamily="34" charset="0"/>
              </a:rPr>
              <a:t>Do not forget to change the font and the appropriate letter size (see, for example, slide 2 of this template).</a:t>
            </a:r>
            <a:endParaRPr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1265661" y="1092692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>
                <a:solidFill>
                  <a:srgbClr val="50C8CC"/>
                </a:solidFill>
              </a:rPr>
              <a:t>Thank you!</a:t>
            </a:r>
            <a:endParaRPr sz="6000" dirty="0">
              <a:solidFill>
                <a:srgbClr val="50C8CC"/>
              </a:solidFill>
            </a:endParaRPr>
          </a:p>
        </p:txBody>
      </p:sp>
      <p:pic>
        <p:nvPicPr>
          <p:cNvPr id="3" name="Picture 2" descr="A black background with circles&#10;&#10;Description automatically generated">
            <a:extLst>
              <a:ext uri="{FF2B5EF4-FFF2-40B4-BE49-F238E27FC236}">
                <a16:creationId xmlns:a16="http://schemas.microsoft.com/office/drawing/2014/main" id="{95D5A79F-3F1E-F9F4-A04A-8BD839A04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51" y="394635"/>
            <a:ext cx="1755323" cy="5555021"/>
          </a:xfrm>
          <a:prstGeom prst="rect">
            <a:avLst/>
          </a:prstGeom>
        </p:spPr>
      </p:pic>
      <p:pic>
        <p:nvPicPr>
          <p:cNvPr id="5" name="Picture 4" descr="A logo with blue and green circles&#10;&#10;Description automatically generated">
            <a:extLst>
              <a:ext uri="{FF2B5EF4-FFF2-40B4-BE49-F238E27FC236}">
                <a16:creationId xmlns:a16="http://schemas.microsoft.com/office/drawing/2014/main" id="{CD802121-B269-6A9A-4353-FA310CA6B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294" y="3630946"/>
            <a:ext cx="4043412" cy="243858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51c1e1-b1d7-4db2-ab98-996284ee1d0c">
      <Terms xmlns="http://schemas.microsoft.com/office/infopath/2007/PartnerControls"/>
    </lcf76f155ced4ddcb4097134ff3c332f>
    <TaxCatchAll xmlns="b8b769d9-0875-4bf4-9bfa-c0755bd295e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20180A82076428DA3C462C6BE7579" ma:contentTypeVersion="18" ma:contentTypeDescription="Create a new document." ma:contentTypeScope="" ma:versionID="a6e74926806ccce9f01243a00e3df58d">
  <xsd:schema xmlns:xsd="http://www.w3.org/2001/XMLSchema" xmlns:xs="http://www.w3.org/2001/XMLSchema" xmlns:p="http://schemas.microsoft.com/office/2006/metadata/properties" xmlns:ns2="dd51c1e1-b1d7-4db2-ab98-996284ee1d0c" xmlns:ns3="b8b769d9-0875-4bf4-9bfa-c0755bd295e0" targetNamespace="http://schemas.microsoft.com/office/2006/metadata/properties" ma:root="true" ma:fieldsID="b077a97542467f3d3666f9dcc128819c" ns2:_="" ns3:_="">
    <xsd:import namespace="dd51c1e1-b1d7-4db2-ab98-996284ee1d0c"/>
    <xsd:import namespace="b8b769d9-0875-4bf4-9bfa-c0755bd295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1c1e1-b1d7-4db2-ab98-996284ee1d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c0b185-4452-496b-8675-b05c282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769d9-0875-4bf4-9bfa-c0755bd295e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a215c-143c-4378-a824-cea2abb44309}" ma:internalName="TaxCatchAll" ma:showField="CatchAllData" ma:web="b8b769d9-0875-4bf4-9bfa-c0755bd295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5CB142-508F-4661-84F0-33DF31CBBA0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51c1e1-b1d7-4db2-ab98-996284ee1d0c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b769d9-0875-4bf4-9bfa-c0755bd295e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3A818A-6A43-4CDC-AD07-3B0C5097C7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51c1e1-b1d7-4db2-ab98-996284ee1d0c"/>
    <ds:schemaRef ds:uri="b8b769d9-0875-4bf4-9bfa-c0755bd295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51710B-7076-40C8-B0D9-60D0188F74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85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Office dizains</vt:lpstr>
      <vt:lpstr>1_Office dizains</vt:lpstr>
      <vt:lpstr>PowerPoint Presentation</vt:lpstr>
      <vt:lpstr>Aptos bold 44pt</vt:lpstr>
      <vt:lpstr>Aptos bold 44pt</vt:lpstr>
      <vt:lpstr>Tables, diagrams, shapes, pictures</vt:lpstr>
      <vt:lpstr>Photo</vt:lpstr>
      <vt:lpstr>PowerPoint Presentation</vt:lpstr>
      <vt:lpstr>For customizing other types of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14</cp:revision>
  <dcterms:modified xsi:type="dcterms:W3CDTF">2024-10-11T09:43:59Z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0x0101003A620180A82076428DA3C462C6BE7579</vt:lpwstr>
  </property>
</Properties>
</file>